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54" r:id="rId4"/>
  </p:sldMasterIdLst>
  <p:notesMasterIdLst>
    <p:notesMasterId r:id="rId17"/>
  </p:notesMasterIdLst>
  <p:handoutMasterIdLst>
    <p:handoutMasterId r:id="rId18"/>
  </p:handoutMasterIdLst>
  <p:sldIdLst>
    <p:sldId id="261" r:id="rId5"/>
    <p:sldId id="306" r:id="rId6"/>
    <p:sldId id="334" r:id="rId7"/>
    <p:sldId id="345" r:id="rId8"/>
    <p:sldId id="350" r:id="rId9"/>
    <p:sldId id="344" r:id="rId10"/>
    <p:sldId id="343" r:id="rId11"/>
    <p:sldId id="339" r:id="rId12"/>
    <p:sldId id="351" r:id="rId13"/>
    <p:sldId id="342" r:id="rId14"/>
    <p:sldId id="349" r:id="rId15"/>
    <p:sldId id="338" r:id="rId16"/>
  </p:sldIdLst>
  <p:sldSz cx="12192000" cy="6858000"/>
  <p:notesSz cx="7023100" cy="9309100"/>
  <p:defaultTextStyle>
    <a:defPPr rtl="0">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99"/>
    <a:srgbClr val="8DCCBD"/>
    <a:srgbClr val="C81068"/>
    <a:srgbClr val="FCE500"/>
    <a:srgbClr val="EFB011"/>
    <a:srgbClr val="D1375B"/>
    <a:srgbClr val="15983A"/>
    <a:srgbClr val="00AACA"/>
    <a:srgbClr val="FFFFFF"/>
    <a:srgbClr val="BDC7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Stijl, gemiddeld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5034" autoAdjust="0"/>
  </p:normalViewPr>
  <p:slideViewPr>
    <p:cSldViewPr>
      <p:cViewPr varScale="1">
        <p:scale>
          <a:sx n="158" d="100"/>
          <a:sy n="158" d="100"/>
        </p:scale>
        <p:origin x="174" y="186"/>
      </p:cViewPr>
      <p:guideLst/>
    </p:cSldViewPr>
  </p:slideViewPr>
  <p:outlineViewPr>
    <p:cViewPr>
      <p:scale>
        <a:sx n="33" d="100"/>
        <a:sy n="33" d="100"/>
      </p:scale>
      <p:origin x="0" y="-208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6" d="100"/>
          <a:sy n="86" d="100"/>
        </p:scale>
        <p:origin x="38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4464472-DAE5-4012-9A5A-CB432293B44E}"/>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pPr rtl="0"/>
            <a:endParaRPr lang="nl-NL">
              <a:latin typeface="Tw Cen MT" panose="020B0602020104020603" pitchFamily="34" charset="0"/>
            </a:endParaRPr>
          </a:p>
        </p:txBody>
      </p:sp>
      <p:sp>
        <p:nvSpPr>
          <p:cNvPr id="3" name="Tijdelijke aanduiding voor datum 2">
            <a:extLst>
              <a:ext uri="{FF2B5EF4-FFF2-40B4-BE49-F238E27FC236}">
                <a16:creationId xmlns:a16="http://schemas.microsoft.com/office/drawing/2014/main" id="{0586DB41-0314-4E22-8F5A-547FA67B06A6}"/>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pPr rtl="0"/>
            <a:fld id="{F26AF0A9-7DE5-4CD4-AF33-2B83723E234F}" type="datetime1">
              <a:rPr lang="nl-NL" smtClean="0">
                <a:latin typeface="Tw Cen MT" panose="020B0602020104020603" pitchFamily="34" charset="0"/>
              </a:rPr>
              <a:t>20-04-2022</a:t>
            </a:fld>
            <a:endParaRPr lang="nl-NL">
              <a:latin typeface="Tw Cen MT" panose="020B0602020104020603" pitchFamily="34" charset="0"/>
            </a:endParaRPr>
          </a:p>
        </p:txBody>
      </p:sp>
      <p:sp>
        <p:nvSpPr>
          <p:cNvPr id="4" name="Tijdelijke aanduiding voor voettekst 3">
            <a:extLst>
              <a:ext uri="{FF2B5EF4-FFF2-40B4-BE49-F238E27FC236}">
                <a16:creationId xmlns:a16="http://schemas.microsoft.com/office/drawing/2014/main" id="{D563188E-D235-4A3B-823C-E0E10F336CC4}"/>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pPr rtl="0"/>
            <a:endParaRPr lang="nl-NL">
              <a:latin typeface="Tw Cen MT" panose="020B0602020104020603" pitchFamily="34" charset="0"/>
            </a:endParaRPr>
          </a:p>
        </p:txBody>
      </p:sp>
      <p:sp>
        <p:nvSpPr>
          <p:cNvPr id="5" name="Tijdelijke aanduiding voor dianummer 4">
            <a:extLst>
              <a:ext uri="{FF2B5EF4-FFF2-40B4-BE49-F238E27FC236}">
                <a16:creationId xmlns:a16="http://schemas.microsoft.com/office/drawing/2014/main" id="{04D3A68C-A1CC-4704-8503-01E13B0AED61}"/>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pPr rtl="0"/>
            <a:fld id="{41BB1589-0F8A-400D-AEF4-57688446A2F5}" type="slidenum">
              <a:rPr lang="nl-NL" smtClean="0">
                <a:latin typeface="Tw Cen MT" panose="020B0602020104020603" pitchFamily="34" charset="0"/>
              </a:rPr>
              <a:t>‹nr.›</a:t>
            </a:fld>
            <a:endParaRPr lang="nl-NL">
              <a:latin typeface="Tw Cen MT" panose="020B0602020104020603" pitchFamily="34" charset="0"/>
            </a:endParaRPr>
          </a:p>
        </p:txBody>
      </p:sp>
    </p:spTree>
    <p:extLst>
      <p:ext uri="{BB962C8B-B14F-4D97-AF65-F5344CB8AC3E}">
        <p14:creationId xmlns:p14="http://schemas.microsoft.com/office/powerpoint/2010/main" val="28219105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atin typeface="Tw Cen MT" panose="020B0602020104020603" pitchFamily="34" charset="0"/>
              </a:defRPr>
            </a:lvl1pPr>
          </a:lstStyle>
          <a:p>
            <a:pPr rtl="0"/>
            <a:endParaRPr lang="nl-NL" noProof="0"/>
          </a:p>
        </p:txBody>
      </p:sp>
      <p:sp>
        <p:nvSpPr>
          <p:cNvPr id="3" name="Tijdelijke aanduiding voor datum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atin typeface="Tw Cen MT" panose="020B0602020104020603" pitchFamily="34" charset="0"/>
              </a:defRPr>
            </a:lvl1pPr>
          </a:lstStyle>
          <a:p>
            <a:pPr rtl="0"/>
            <a:fld id="{4A21D981-69D9-420F-BE83-F972CF6F505E}" type="datetime1">
              <a:rPr lang="nl-NL" noProof="0" smtClean="0"/>
              <a:t>20-04-2022</a:t>
            </a:fld>
            <a:endParaRPr lang="nl-NL" noProof="0"/>
          </a:p>
        </p:txBody>
      </p:sp>
      <p:sp>
        <p:nvSpPr>
          <p:cNvPr id="4" name="Tijdelijke aanduiding voor dia-afbeelding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pPr rtl="0"/>
            <a:endParaRPr lang="nl-NL" noProof="0"/>
          </a:p>
        </p:txBody>
      </p:sp>
      <p:sp>
        <p:nvSpPr>
          <p:cNvPr id="5" name="Tijdelijke aanduiding voor notities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voettekst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atin typeface="Tw Cen MT" panose="020B0602020104020603" pitchFamily="34" charset="0"/>
              </a:defRPr>
            </a:lvl1pPr>
          </a:lstStyle>
          <a:p>
            <a:pPr rtl="0"/>
            <a:endParaRPr lang="nl-NL" noProof="0"/>
          </a:p>
        </p:txBody>
      </p:sp>
      <p:sp>
        <p:nvSpPr>
          <p:cNvPr id="7" name="Tijdelijke aanduiding voor dianumm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atin typeface="Tw Cen MT" panose="020B0602020104020603" pitchFamily="34" charset="0"/>
              </a:defRPr>
            </a:lvl1pPr>
          </a:lstStyle>
          <a:p>
            <a:pPr rtl="0"/>
            <a:fld id="{DAE5FABD-26C8-4F74-B1E3-45BC91BC9D7B}" type="slidenum">
              <a:rPr lang="nl-NL" noProof="0" smtClean="0"/>
              <a:pPr rtl="0"/>
              <a:t>‹nr.›</a:t>
            </a:fld>
            <a:endParaRPr lang="nl-NL" noProof="0"/>
          </a:p>
        </p:txBody>
      </p:sp>
    </p:spTree>
    <p:extLst>
      <p:ext uri="{BB962C8B-B14F-4D97-AF65-F5344CB8AC3E}">
        <p14:creationId xmlns:p14="http://schemas.microsoft.com/office/powerpoint/2010/main" val="25077535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a:t>1</a:t>
            </a:fld>
            <a:endParaRPr lang="nl-NL"/>
          </a:p>
        </p:txBody>
      </p:sp>
    </p:spTree>
    <p:extLst>
      <p:ext uri="{BB962C8B-B14F-4D97-AF65-F5344CB8AC3E}">
        <p14:creationId xmlns:p14="http://schemas.microsoft.com/office/powerpoint/2010/main" val="3147987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2</a:t>
            </a:fld>
            <a:endParaRPr lang="nl-NL"/>
          </a:p>
        </p:txBody>
      </p:sp>
    </p:spTree>
    <p:extLst>
      <p:ext uri="{BB962C8B-B14F-4D97-AF65-F5344CB8AC3E}">
        <p14:creationId xmlns:p14="http://schemas.microsoft.com/office/powerpoint/2010/main" val="3782231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4</a:t>
            </a:fld>
            <a:endParaRPr lang="nl-NL"/>
          </a:p>
        </p:txBody>
      </p:sp>
    </p:spTree>
    <p:extLst>
      <p:ext uri="{BB962C8B-B14F-4D97-AF65-F5344CB8AC3E}">
        <p14:creationId xmlns:p14="http://schemas.microsoft.com/office/powerpoint/2010/main" val="401741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5</a:t>
            </a:fld>
            <a:endParaRPr lang="nl-NL"/>
          </a:p>
        </p:txBody>
      </p:sp>
    </p:spTree>
    <p:extLst>
      <p:ext uri="{BB962C8B-B14F-4D97-AF65-F5344CB8AC3E}">
        <p14:creationId xmlns:p14="http://schemas.microsoft.com/office/powerpoint/2010/main" val="2814680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6</a:t>
            </a:fld>
            <a:endParaRPr lang="nl-NL"/>
          </a:p>
        </p:txBody>
      </p:sp>
    </p:spTree>
    <p:extLst>
      <p:ext uri="{BB962C8B-B14F-4D97-AF65-F5344CB8AC3E}">
        <p14:creationId xmlns:p14="http://schemas.microsoft.com/office/powerpoint/2010/main" val="4159950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7</a:t>
            </a:fld>
            <a:endParaRPr lang="nl-NL"/>
          </a:p>
        </p:txBody>
      </p:sp>
    </p:spTree>
    <p:extLst>
      <p:ext uri="{BB962C8B-B14F-4D97-AF65-F5344CB8AC3E}">
        <p14:creationId xmlns:p14="http://schemas.microsoft.com/office/powerpoint/2010/main" val="2237067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8</a:t>
            </a:fld>
            <a:endParaRPr lang="nl-NL"/>
          </a:p>
        </p:txBody>
      </p:sp>
    </p:spTree>
    <p:extLst>
      <p:ext uri="{BB962C8B-B14F-4D97-AF65-F5344CB8AC3E}">
        <p14:creationId xmlns:p14="http://schemas.microsoft.com/office/powerpoint/2010/main" val="1116388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9</a:t>
            </a:fld>
            <a:endParaRPr lang="nl-NL"/>
          </a:p>
        </p:txBody>
      </p:sp>
    </p:spTree>
    <p:extLst>
      <p:ext uri="{BB962C8B-B14F-4D97-AF65-F5344CB8AC3E}">
        <p14:creationId xmlns:p14="http://schemas.microsoft.com/office/powerpoint/2010/main" val="2542970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10</a:t>
            </a:fld>
            <a:endParaRPr lang="nl-NL"/>
          </a:p>
        </p:txBody>
      </p:sp>
    </p:spTree>
    <p:extLst>
      <p:ext uri="{BB962C8B-B14F-4D97-AF65-F5344CB8AC3E}">
        <p14:creationId xmlns:p14="http://schemas.microsoft.com/office/powerpoint/2010/main" val="2002721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11</a:t>
            </a:fld>
            <a:endParaRPr lang="nl-NL"/>
          </a:p>
        </p:txBody>
      </p:sp>
    </p:spTree>
    <p:extLst>
      <p:ext uri="{BB962C8B-B14F-4D97-AF65-F5344CB8AC3E}">
        <p14:creationId xmlns:p14="http://schemas.microsoft.com/office/powerpoint/2010/main" val="4232418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AE5FABD-26C8-4F74-B1E3-45BC91BC9D7B}" type="slidenum">
              <a:rPr lang="nl-NL" smtClean="0"/>
              <a:pPr rtl="0"/>
              <a:t>12</a:t>
            </a:fld>
            <a:endParaRPr lang="nl-NL"/>
          </a:p>
        </p:txBody>
      </p:sp>
    </p:spTree>
    <p:extLst>
      <p:ext uri="{BB962C8B-B14F-4D97-AF65-F5344CB8AC3E}">
        <p14:creationId xmlns:p14="http://schemas.microsoft.com/office/powerpoint/2010/main" val="201625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_Diepgeel">
    <p:bg>
      <p:bgPr>
        <a:solidFill>
          <a:schemeClr val="bg1">
            <a:lumMod val="95000"/>
          </a:schemeClr>
        </a:solidFill>
        <a:effectLst/>
      </p:bgPr>
    </p:bg>
    <p:spTree>
      <p:nvGrpSpPr>
        <p:cNvPr id="1" name=""/>
        <p:cNvGrpSpPr/>
        <p:nvPr/>
      </p:nvGrpSpPr>
      <p:grpSpPr>
        <a:xfrm>
          <a:off x="0" y="0"/>
          <a:ext cx="0" cy="0"/>
          <a:chOff x="0" y="0"/>
          <a:chExt cx="0" cy="0"/>
        </a:xfrm>
      </p:grpSpPr>
      <p:sp>
        <p:nvSpPr>
          <p:cNvPr id="53" name="Tijdelijke aanduiding voor tekst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rtl="0"/>
            <a:r>
              <a:rPr lang="nl-NL" noProof="0"/>
              <a:t>A</a:t>
            </a:r>
          </a:p>
        </p:txBody>
      </p:sp>
      <p:sp>
        <p:nvSpPr>
          <p:cNvPr id="48" name="Vrije vorm: Vorm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9" name="Vrije vorm: Vorm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rtl="0"/>
            <a:endParaRPr lang="nl-NL" noProof="0"/>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378135" y="1219199"/>
            <a:ext cx="7232465" cy="2732439"/>
          </a:xfrm>
        </p:spPr>
        <p:txBody>
          <a:bodyPr rtlCol="0" anchor="t">
            <a:normAutofit/>
          </a:bodyPr>
          <a:lstStyle>
            <a:lvl1pPr algn="l">
              <a:defRPr lang="en-US" sz="5000" kern="1200" cap="all" spc="100" baseline="0" dirty="0">
                <a:solidFill>
                  <a:srgbClr val="2C2E52"/>
                </a:solidFill>
                <a:latin typeface="+mj-lt"/>
                <a:ea typeface="+mj-ea"/>
                <a:cs typeface="+mj-cs"/>
              </a:defRPr>
            </a:lvl1pPr>
          </a:lstStyle>
          <a:p>
            <a:pPr rtl="0"/>
            <a:r>
              <a:rPr lang="nl-NL" noProof="0"/>
              <a:t>Klik om de titelstijl van het model te bewerken</a:t>
            </a:r>
          </a:p>
        </p:txBody>
      </p:sp>
      <p:sp>
        <p:nvSpPr>
          <p:cNvPr id="3" name="Subtitel 2"/>
          <p:cNvSpPr>
            <a:spLocks noGrp="1"/>
          </p:cNvSpPr>
          <p:nvPr>
            <p:ph type="subTitle" idx="1" hasCustomPrompt="1"/>
          </p:nvPr>
        </p:nvSpPr>
        <p:spPr>
          <a:xfrm>
            <a:off x="1378134" y="4069079"/>
            <a:ext cx="5022666" cy="1463040"/>
          </a:xfrm>
        </p:spPr>
        <p:txBody>
          <a:bodyPr lIns="91440" rIns="91440" rtlCol="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33" name="Rechthoek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rtl="0"/>
            <a:endParaRPr lang="nl-NL" noProof="0"/>
          </a:p>
        </p:txBody>
      </p:sp>
      <p:sp>
        <p:nvSpPr>
          <p:cNvPr id="19" name="Tijdelijke aanduiding voor afbeelding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rtlCol="0" anchor="ctr">
            <a:noAutofit/>
          </a:bodyPr>
          <a:lstStyle>
            <a:lvl1pPr marL="0" indent="0" algn="ctr">
              <a:buNone/>
              <a:defRPr/>
            </a:lvl1pPr>
          </a:lstStyle>
          <a:p>
            <a:pPr rtl="0"/>
            <a:r>
              <a:rPr lang="nl-NL" noProof="0"/>
              <a:t>Afbeelding invoegen</a:t>
            </a:r>
          </a:p>
        </p:txBody>
      </p:sp>
    </p:spTree>
    <p:extLst>
      <p:ext uri="{BB962C8B-B14F-4D97-AF65-F5344CB8AC3E}">
        <p14:creationId xmlns:p14="http://schemas.microsoft.com/office/powerpoint/2010/main" val="262540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dia_Diepgeel">
    <p:bg>
      <p:bgPr>
        <a:solidFill>
          <a:schemeClr val="bg1">
            <a:lumMod val="95000"/>
          </a:schemeClr>
        </a:solidFill>
        <a:effectLst/>
      </p:bgPr>
    </p:bg>
    <p:spTree>
      <p:nvGrpSpPr>
        <p:cNvPr id="1" name=""/>
        <p:cNvGrpSpPr/>
        <p:nvPr/>
      </p:nvGrpSpPr>
      <p:grpSpPr>
        <a:xfrm>
          <a:off x="0" y="0"/>
          <a:ext cx="0" cy="0"/>
          <a:chOff x="0" y="0"/>
          <a:chExt cx="0" cy="0"/>
        </a:xfrm>
      </p:grpSpPr>
      <p:sp>
        <p:nvSpPr>
          <p:cNvPr id="53" name="Tijdelijke aanduiding voor tekst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rtl="0"/>
            <a:r>
              <a:rPr lang="nl-NL" noProof="0"/>
              <a:t>A</a:t>
            </a:r>
          </a:p>
        </p:txBody>
      </p:sp>
      <p:sp>
        <p:nvSpPr>
          <p:cNvPr id="48" name="Vrije vorm: Vorm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9" name="Vrije vorm: Vorm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rtl="0"/>
            <a:endParaRPr lang="nl-NL" noProof="0"/>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378135" y="1219199"/>
            <a:ext cx="7232465" cy="2732439"/>
          </a:xfrm>
        </p:spPr>
        <p:txBody>
          <a:bodyPr rtlCol="0" anchor="t">
            <a:normAutofit/>
          </a:bodyPr>
          <a:lstStyle>
            <a:lvl1pPr algn="l">
              <a:defRPr lang="en-US" sz="5000" kern="1200" cap="all" spc="100" baseline="0" dirty="0">
                <a:solidFill>
                  <a:srgbClr val="2C2E52"/>
                </a:solidFill>
                <a:latin typeface="+mj-lt"/>
                <a:ea typeface="+mj-ea"/>
                <a:cs typeface="+mj-cs"/>
              </a:defRPr>
            </a:lvl1pPr>
          </a:lstStyle>
          <a:p>
            <a:pPr rtl="0"/>
            <a:r>
              <a:rPr lang="nl-NL" noProof="0"/>
              <a:t>Klik om de titelstijl van het model te bewerken</a:t>
            </a:r>
          </a:p>
        </p:txBody>
      </p:sp>
      <p:sp>
        <p:nvSpPr>
          <p:cNvPr id="3" name="Subtitel 2"/>
          <p:cNvSpPr>
            <a:spLocks noGrp="1"/>
          </p:cNvSpPr>
          <p:nvPr>
            <p:ph type="subTitle" idx="1" hasCustomPrompt="1"/>
          </p:nvPr>
        </p:nvSpPr>
        <p:spPr>
          <a:xfrm>
            <a:off x="1378134" y="4069079"/>
            <a:ext cx="5022666" cy="1463040"/>
          </a:xfrm>
        </p:spPr>
        <p:txBody>
          <a:bodyPr lIns="91440" rIns="91440" rtlCol="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33" name="Rechthoek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rtl="0"/>
            <a:endParaRPr lang="nl-NL" noProof="0"/>
          </a:p>
        </p:txBody>
      </p:sp>
      <p:sp>
        <p:nvSpPr>
          <p:cNvPr id="19" name="Tijdelijke aanduiding voor afbeelding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rtlCol="0" anchor="ctr">
            <a:noAutofit/>
          </a:bodyPr>
          <a:lstStyle>
            <a:lvl1pPr marL="0" indent="0" algn="ctr">
              <a:buNone/>
              <a:defRPr/>
            </a:lvl1pPr>
          </a:lstStyle>
          <a:p>
            <a:pPr rtl="0"/>
            <a:r>
              <a:rPr lang="nl-NL" noProof="0"/>
              <a:t>Afbeelding invoegen</a:t>
            </a:r>
          </a:p>
        </p:txBody>
      </p:sp>
    </p:spTree>
    <p:extLst>
      <p:ext uri="{BB962C8B-B14F-4D97-AF65-F5344CB8AC3E}">
        <p14:creationId xmlns:p14="http://schemas.microsoft.com/office/powerpoint/2010/main" val="139208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eldia_Diepgeel">
    <p:bg>
      <p:bgPr>
        <a:solidFill>
          <a:schemeClr val="bg1">
            <a:lumMod val="95000"/>
          </a:schemeClr>
        </a:solidFill>
        <a:effectLst/>
      </p:bgPr>
    </p:bg>
    <p:spTree>
      <p:nvGrpSpPr>
        <p:cNvPr id="1" name=""/>
        <p:cNvGrpSpPr/>
        <p:nvPr/>
      </p:nvGrpSpPr>
      <p:grpSpPr>
        <a:xfrm>
          <a:off x="0" y="0"/>
          <a:ext cx="0" cy="0"/>
          <a:chOff x="0" y="0"/>
          <a:chExt cx="0" cy="0"/>
        </a:xfrm>
      </p:grpSpPr>
      <p:sp>
        <p:nvSpPr>
          <p:cNvPr id="11" name="Tijdelijke aanduiding voor tekst 16">
            <a:extLst>
              <a:ext uri="{FF2B5EF4-FFF2-40B4-BE49-F238E27FC236}">
                <a16:creationId xmlns:a16="http://schemas.microsoft.com/office/drawing/2014/main" id="{50D09E5B-B146-4D08-82EC-846DD89B0B87}"/>
              </a:ext>
              <a:ext uri="{C183D7F6-B498-43B3-948B-1728B52AA6E4}">
                <adec:decorative xmlns:adec="http://schemas.microsoft.com/office/drawing/2017/decorative" val="1"/>
              </a:ext>
            </a:extLst>
          </p:cNvPr>
          <p:cNvSpPr>
            <a:spLocks noGrp="1"/>
          </p:cNvSpPr>
          <p:nvPr>
            <p:ph type="body" sz="quarter" idx="16" hasCustomPrompt="1"/>
          </p:nvPr>
        </p:nvSpPr>
        <p:spPr>
          <a:xfrm>
            <a:off x="660462" y="0"/>
            <a:ext cx="9931338" cy="6823040"/>
          </a:xfrm>
          <a:solidFill>
            <a:schemeClr val="bg1"/>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12" name="Tijdelijke aanduiding voor tekst 16">
            <a:extLst>
              <a:ext uri="{FF2B5EF4-FFF2-40B4-BE49-F238E27FC236}">
                <a16:creationId xmlns:a16="http://schemas.microsoft.com/office/drawing/2014/main" id="{88940597-2E9A-4141-B2D0-C488487F11D7}"/>
              </a:ext>
              <a:ext uri="{C183D7F6-B498-43B3-948B-1728B52AA6E4}">
                <adec:decorative xmlns:adec="http://schemas.microsoft.com/office/drawing/2017/decorative" val="1"/>
              </a:ext>
            </a:extLst>
          </p:cNvPr>
          <p:cNvSpPr>
            <a:spLocks noGrp="1"/>
          </p:cNvSpPr>
          <p:nvPr>
            <p:ph type="body" sz="quarter" idx="17" hasCustomPrompt="1"/>
          </p:nvPr>
        </p:nvSpPr>
        <p:spPr>
          <a:xfrm>
            <a:off x="533400" y="0"/>
            <a:ext cx="50863" cy="6858000"/>
          </a:xfrm>
          <a:solidFill>
            <a:schemeClr val="accent2"/>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10" name="Tijdelijke aanduiding voor tekst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990600" y="609600"/>
            <a:ext cx="7429500" cy="5638800"/>
          </a:xfrm>
          <a:solidFill>
            <a:schemeClr val="bg1"/>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295400" y="1905000"/>
            <a:ext cx="5864382" cy="2275238"/>
          </a:xfrm>
        </p:spPr>
        <p:txBody>
          <a:bodyPr rtlCol="0" anchor="t">
            <a:normAutofit/>
          </a:bodyPr>
          <a:lstStyle>
            <a:lvl1pPr algn="l">
              <a:defRPr lang="en-US" sz="5000" kern="1200" cap="all" spc="100" baseline="0" dirty="0">
                <a:solidFill>
                  <a:srgbClr val="2C2E52"/>
                </a:solidFill>
                <a:latin typeface="+mj-lt"/>
                <a:ea typeface="+mj-ea"/>
                <a:cs typeface="+mj-cs"/>
              </a:defRPr>
            </a:lvl1pPr>
          </a:lstStyle>
          <a:p>
            <a:pPr rtl="0"/>
            <a:r>
              <a:rPr lang="nl-NL" noProof="0"/>
              <a:t>Klik om de titelstijl van het model te bewerken</a:t>
            </a:r>
          </a:p>
        </p:txBody>
      </p:sp>
      <p:sp>
        <p:nvSpPr>
          <p:cNvPr id="3" name="Subtitel 2"/>
          <p:cNvSpPr>
            <a:spLocks noGrp="1"/>
          </p:cNvSpPr>
          <p:nvPr>
            <p:ph type="subTitle" idx="1" hasCustomPrompt="1"/>
          </p:nvPr>
        </p:nvSpPr>
        <p:spPr>
          <a:xfrm>
            <a:off x="1295400" y="4297679"/>
            <a:ext cx="4072586" cy="1463040"/>
          </a:xfrm>
        </p:spPr>
        <p:txBody>
          <a:bodyPr lIns="91440" rIns="91440" rtlCol="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13" name="Tijdelijke aanduiding voor tekst 16">
            <a:extLst>
              <a:ext uri="{FF2B5EF4-FFF2-40B4-BE49-F238E27FC236}">
                <a16:creationId xmlns:a16="http://schemas.microsoft.com/office/drawing/2014/main" id="{EA44EEDB-C599-41AA-9D84-D53811C28804}"/>
              </a:ext>
              <a:ext uri="{C183D7F6-B498-43B3-948B-1728B52AA6E4}">
                <adec:decorative xmlns:adec="http://schemas.microsoft.com/office/drawing/2017/decorative" val="1"/>
              </a:ext>
            </a:extLst>
          </p:cNvPr>
          <p:cNvSpPr>
            <a:spLocks noGrp="1"/>
          </p:cNvSpPr>
          <p:nvPr>
            <p:ph type="body" sz="quarter" idx="18" hasCustomPrompt="1"/>
          </p:nvPr>
        </p:nvSpPr>
        <p:spPr>
          <a:xfrm>
            <a:off x="450896" y="0"/>
            <a:ext cx="63502" cy="6858000"/>
          </a:xfrm>
          <a:solidFill>
            <a:schemeClr val="accent2"/>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14" name="Tijdelijke aanduiding voor tekst 16">
            <a:extLst>
              <a:ext uri="{FF2B5EF4-FFF2-40B4-BE49-F238E27FC236}">
                <a16:creationId xmlns:a16="http://schemas.microsoft.com/office/drawing/2014/main" id="{FE574478-76DE-4613-8FBD-36B353081849}"/>
              </a:ext>
              <a:ext uri="{C183D7F6-B498-43B3-948B-1728B52AA6E4}">
                <adec:decorative xmlns:adec="http://schemas.microsoft.com/office/drawing/2017/decorative" val="1"/>
              </a:ext>
            </a:extLst>
          </p:cNvPr>
          <p:cNvSpPr>
            <a:spLocks noGrp="1"/>
          </p:cNvSpPr>
          <p:nvPr>
            <p:ph type="body" sz="quarter" idx="19" hasCustomPrompt="1"/>
          </p:nvPr>
        </p:nvSpPr>
        <p:spPr>
          <a:xfrm>
            <a:off x="368391" y="0"/>
            <a:ext cx="63502" cy="6858000"/>
          </a:xfrm>
          <a:solidFill>
            <a:schemeClr val="accent2"/>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19" name="Tijdelijke aanduiding voor afbeelding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rtlCol="0" anchor="ctr">
            <a:noAutofit/>
          </a:bodyPr>
          <a:lstStyle>
            <a:lvl1pPr marL="0" indent="0" algn="ctr">
              <a:buNone/>
              <a:defRPr/>
            </a:lvl1pPr>
          </a:lstStyle>
          <a:p>
            <a:pPr rtl="0"/>
            <a:r>
              <a:rPr lang="nl-NL" noProof="0"/>
              <a:t>Afbeelding invoegen</a:t>
            </a:r>
          </a:p>
        </p:txBody>
      </p:sp>
    </p:spTree>
    <p:extLst>
      <p:ext uri="{BB962C8B-B14F-4D97-AF65-F5344CB8AC3E}">
        <p14:creationId xmlns:p14="http://schemas.microsoft.com/office/powerpoint/2010/main" val="369565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eldia_Diepgeel">
    <p:spTree>
      <p:nvGrpSpPr>
        <p:cNvPr id="1" name=""/>
        <p:cNvGrpSpPr/>
        <p:nvPr/>
      </p:nvGrpSpPr>
      <p:grpSpPr>
        <a:xfrm>
          <a:off x="0" y="0"/>
          <a:ext cx="0" cy="0"/>
          <a:chOff x="0" y="0"/>
          <a:chExt cx="0" cy="0"/>
        </a:xfrm>
      </p:grpSpPr>
      <p:sp>
        <p:nvSpPr>
          <p:cNvPr id="26" name="Tijdelijke aanduiding voor afbeelding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rtlCol="0" anchor="ctr">
            <a:noAutofit/>
          </a:bodyPr>
          <a:lstStyle>
            <a:lvl1pPr marL="0" indent="0" algn="ctr">
              <a:buNone/>
              <a:defRPr/>
            </a:lvl1pPr>
          </a:lstStyle>
          <a:p>
            <a:pPr rtl="0"/>
            <a:r>
              <a:rPr lang="nl-NL" noProof="0"/>
              <a:t>Afbeelding invoegen</a:t>
            </a:r>
          </a:p>
        </p:txBody>
      </p:sp>
      <p:sp>
        <p:nvSpPr>
          <p:cNvPr id="27" name="Tijdelijke aanduiding voor tekst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4" name="Tijdelijke aanduiding voor tekst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rtlCol="0">
            <a:noAutofit/>
          </a:bodyPr>
          <a:lstStyle>
            <a:lvl1pPr marL="0" indent="0" algn="ctr">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3163809" y="1905000"/>
            <a:ext cx="5864382" cy="2275238"/>
          </a:xfrm>
        </p:spPr>
        <p:txBody>
          <a:bodyPr rtlCol="0" anchor="t">
            <a:normAutofit/>
          </a:bodyPr>
          <a:lstStyle>
            <a:lvl1pPr algn="ctr">
              <a:defRPr lang="en-US" sz="5000" kern="1200" cap="all" spc="100" baseline="0" dirty="0">
                <a:solidFill>
                  <a:schemeClr val="bg1"/>
                </a:solidFill>
                <a:latin typeface="+mj-lt"/>
                <a:ea typeface="+mj-ea"/>
                <a:cs typeface="+mj-cs"/>
              </a:defRPr>
            </a:lvl1pPr>
          </a:lstStyle>
          <a:p>
            <a:pPr rtl="0"/>
            <a:r>
              <a:rPr lang="nl-NL" noProof="0"/>
              <a:t>Klik om de titelstijl van het model te bewerken</a:t>
            </a:r>
          </a:p>
        </p:txBody>
      </p:sp>
      <p:sp>
        <p:nvSpPr>
          <p:cNvPr id="3" name="Subtitel 2"/>
          <p:cNvSpPr>
            <a:spLocks noGrp="1"/>
          </p:cNvSpPr>
          <p:nvPr>
            <p:ph type="subTitle" idx="1" hasCustomPrompt="1"/>
          </p:nvPr>
        </p:nvSpPr>
        <p:spPr>
          <a:xfrm>
            <a:off x="4059707" y="4297679"/>
            <a:ext cx="4072586" cy="1463040"/>
          </a:xfrm>
        </p:spPr>
        <p:txBody>
          <a:bodyPr lIns="91440" rIns="91440" rtlCol="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Tree>
    <p:extLst>
      <p:ext uri="{BB962C8B-B14F-4D97-AF65-F5344CB8AC3E}">
        <p14:creationId xmlns:p14="http://schemas.microsoft.com/office/powerpoint/2010/main" val="376643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eldia_Diepgeel">
    <p:bg>
      <p:bgPr>
        <a:solidFill>
          <a:schemeClr val="bg1">
            <a:lumMod val="95000"/>
          </a:schemeClr>
        </a:solidFill>
        <a:effectLst/>
      </p:bgPr>
    </p:bg>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018BFA80-A3BB-4316-BD6E-3E5F6B4D89CF}"/>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rtlCol="0" anchor="ctr">
            <a:noAutofit/>
          </a:bodyPr>
          <a:lstStyle>
            <a:lvl1pPr marL="0" indent="0" algn="ctr">
              <a:buNone/>
              <a:defRPr/>
            </a:lvl1pPr>
          </a:lstStyle>
          <a:p>
            <a:pPr rtl="0"/>
            <a:r>
              <a:rPr lang="nl-NL" noProof="0"/>
              <a:t>Afbeelding invoegen</a:t>
            </a:r>
          </a:p>
        </p:txBody>
      </p:sp>
      <p:sp>
        <p:nvSpPr>
          <p:cNvPr id="7" name="Tijdelijke aanduiding voor tekst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2" name="Tijdelijke aanduiding voor tekst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10" name="Tijdelijke aanduiding voor tekst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rtlCol="0"/>
          <a:lstStyle>
            <a:lvl1pPr marL="0" indent="0" algn="ctr">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3163809" y="1905000"/>
            <a:ext cx="5864382" cy="2275238"/>
          </a:xfrm>
        </p:spPr>
        <p:txBody>
          <a:bodyPr rtlCol="0" anchor="t">
            <a:normAutofit/>
          </a:bodyPr>
          <a:lstStyle>
            <a:lvl1pPr algn="ctr">
              <a:defRPr lang="en-US" sz="5000" kern="1200" cap="all" spc="100" baseline="0" dirty="0">
                <a:solidFill>
                  <a:schemeClr val="bg1"/>
                </a:solidFill>
                <a:latin typeface="+mj-lt"/>
                <a:ea typeface="+mj-ea"/>
                <a:cs typeface="+mj-cs"/>
              </a:defRPr>
            </a:lvl1pPr>
          </a:lstStyle>
          <a:p>
            <a:pPr rtl="0"/>
            <a:r>
              <a:rPr lang="nl-NL" noProof="0"/>
              <a:t>Klik om de titelstijl van het model te bewerken</a:t>
            </a:r>
          </a:p>
        </p:txBody>
      </p:sp>
      <p:sp>
        <p:nvSpPr>
          <p:cNvPr id="3" name="Subtitel 2"/>
          <p:cNvSpPr>
            <a:spLocks noGrp="1"/>
          </p:cNvSpPr>
          <p:nvPr>
            <p:ph type="subTitle" idx="1" hasCustomPrompt="1"/>
          </p:nvPr>
        </p:nvSpPr>
        <p:spPr>
          <a:xfrm>
            <a:off x="4059707" y="4297679"/>
            <a:ext cx="4072586" cy="1463040"/>
          </a:xfrm>
        </p:spPr>
        <p:txBody>
          <a:bodyPr lIns="91440" rIns="91440" rtlCol="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Tree>
    <p:extLst>
      <p:ext uri="{BB962C8B-B14F-4D97-AF65-F5344CB8AC3E}">
        <p14:creationId xmlns:p14="http://schemas.microsoft.com/office/powerpoint/2010/main" val="305320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dia">
    <p:bg>
      <p:bgPr>
        <a:solidFill>
          <a:schemeClr val="bg1">
            <a:lumMod val="95000"/>
          </a:schemeClr>
        </a:solidFill>
        <a:effectLst/>
      </p:bgPr>
    </p:bg>
    <p:spTree>
      <p:nvGrpSpPr>
        <p:cNvPr id="1" name=""/>
        <p:cNvGrpSpPr/>
        <p:nvPr/>
      </p:nvGrpSpPr>
      <p:grpSpPr>
        <a:xfrm>
          <a:off x="0" y="0"/>
          <a:ext cx="0" cy="0"/>
          <a:chOff x="0" y="0"/>
          <a:chExt cx="0" cy="0"/>
        </a:xfrm>
      </p:grpSpPr>
      <p:sp>
        <p:nvSpPr>
          <p:cNvPr id="22" name="Tijdelijke aanduiding voor tekst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15" name="Tijdelijke aanduiding voor afbeelding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rtlCol="0" anchor="ctr">
            <a:noAutofit/>
          </a:bodyPr>
          <a:lstStyle>
            <a:lvl1pPr marL="0" indent="0" algn="ctr">
              <a:buNone/>
              <a:defRPr/>
            </a:lvl1pPr>
          </a:lstStyle>
          <a:p>
            <a:pPr rtl="0"/>
            <a:r>
              <a:rPr lang="nl-NL" noProof="0"/>
              <a:t>Afbeelding invoegen</a:t>
            </a:r>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933450" y="762000"/>
            <a:ext cx="4381500" cy="3429000"/>
          </a:xfrm>
        </p:spPr>
        <p:txBody>
          <a:bodyPr rtlCol="0" anchor="ctr">
            <a:normAutofit/>
          </a:bodyPr>
          <a:lstStyle>
            <a:lvl1pPr algn="ctr">
              <a:defRPr sz="5000" spc="200" baseline="0"/>
            </a:lvl1pPr>
          </a:lstStyle>
          <a:p>
            <a:pPr rtl="0"/>
            <a:r>
              <a:rPr lang="nl-NL" noProof="0"/>
              <a:t>Klik om de titelstijl van het model te bewerken</a:t>
            </a:r>
          </a:p>
        </p:txBody>
      </p:sp>
      <p:sp>
        <p:nvSpPr>
          <p:cNvPr id="3" name="Subtitel 2"/>
          <p:cNvSpPr>
            <a:spLocks noGrp="1"/>
          </p:cNvSpPr>
          <p:nvPr>
            <p:ph type="subTitle" idx="1" hasCustomPrompt="1"/>
          </p:nvPr>
        </p:nvSpPr>
        <p:spPr>
          <a:xfrm>
            <a:off x="933450" y="4343400"/>
            <a:ext cx="4381500" cy="1355732"/>
          </a:xfrm>
        </p:spPr>
        <p:txBody>
          <a:bodyPr lIns="91440" rIns="91440" rtlCol="0" anchor="t">
            <a:normAutofit/>
          </a:bodyPr>
          <a:lstStyle>
            <a:lvl1pPr marL="0" indent="0" algn="ctr">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7" name="Tijdelijke aanduiding voor tekst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10499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eldia">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rtlCol="0" anchor="ctr">
            <a:noAutofit/>
          </a:bodyPr>
          <a:lstStyle>
            <a:lvl1pPr marL="0" indent="0" algn="ctr">
              <a:buNone/>
              <a:defRPr/>
            </a:lvl1pPr>
          </a:lstStyle>
          <a:p>
            <a:pPr rtl="0"/>
            <a:r>
              <a:rPr lang="nl-NL" noProof="0"/>
              <a:t>Afbeelding invoegen</a:t>
            </a:r>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257300" y="1447800"/>
            <a:ext cx="4114800" cy="3962400"/>
          </a:xfrm>
        </p:spPr>
        <p:txBody>
          <a:bodyPr rtlCol="0" anchor="ctr">
            <a:normAutofit/>
          </a:bodyPr>
          <a:lstStyle>
            <a:lvl1pPr algn="ctr">
              <a:defRPr sz="5000" spc="200" baseline="0"/>
            </a:lvl1pPr>
          </a:lstStyle>
          <a:p>
            <a:pPr rtl="0"/>
            <a:r>
              <a:rPr lang="nl-NL" noProof="0"/>
              <a:t>Klik om de titelstijl van het model te bewerken</a:t>
            </a:r>
          </a:p>
        </p:txBody>
      </p:sp>
      <p:sp>
        <p:nvSpPr>
          <p:cNvPr id="3" name="Subtitel 2"/>
          <p:cNvSpPr>
            <a:spLocks noGrp="1"/>
          </p:cNvSpPr>
          <p:nvPr>
            <p:ph type="subTitle" idx="1" hasCustomPrompt="1"/>
          </p:nvPr>
        </p:nvSpPr>
        <p:spPr>
          <a:xfrm>
            <a:off x="6057900" y="4495801"/>
            <a:ext cx="4876800" cy="609600"/>
          </a:xfrm>
        </p:spPr>
        <p:txBody>
          <a:bodyPr lIns="91440" rIns="91440" rtlCol="0" anchor="ctr">
            <a:normAutofit/>
          </a:bodyPr>
          <a:lstStyle>
            <a:lvl1pPr marL="0" indent="0" algn="l">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7" name="Tijdelijke aanduiding voor tekst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8" name="Tijdelijke aanduiding voor tekst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260131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en inhoud">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1447800"/>
          </a:xfrm>
        </p:spPr>
        <p:txBody>
          <a:bodyPr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2667000"/>
            <a:ext cx="10288693" cy="3660648"/>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0" name="Tijdelijke aanduiding voor afbeelding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rtlCol="0" anchor="ctr">
            <a:noAutofit/>
          </a:bodyPr>
          <a:lstStyle>
            <a:lvl1pPr marL="0" indent="0" algn="ctr">
              <a:buNone/>
              <a:defRPr sz="1600">
                <a:solidFill>
                  <a:schemeClr val="bg1">
                    <a:lumMod val="75000"/>
                  </a:schemeClr>
                </a:solidFill>
              </a:defRPr>
            </a:lvl1pPr>
          </a:lstStyle>
          <a:p>
            <a:pPr rtl="0"/>
            <a:r>
              <a:rPr lang="nl-NL" noProof="0"/>
              <a:t>Afbeelding invoegen</a:t>
            </a:r>
          </a:p>
        </p:txBody>
      </p:sp>
      <p:sp>
        <p:nvSpPr>
          <p:cNvPr id="14" name="Tijdelijke aanduiding voor dianummer 5">
            <a:extLst>
              <a:ext uri="{FF2B5EF4-FFF2-40B4-BE49-F238E27FC236}">
                <a16:creationId xmlns:a16="http://schemas.microsoft.com/office/drawing/2014/main" id="{0621E917-505B-493E-99EE-2E57CB3327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792466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Nadruk-Subtitel en Inhoud">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2667000"/>
            <a:ext cx="10288693" cy="3660648"/>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0" name="Tijdelijke aanduiding voor afbeelding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rtlCol="0" anchor="ctr">
            <a:noAutofit/>
          </a:bodyPr>
          <a:lstStyle>
            <a:lvl1pPr marL="0" indent="0" algn="ctr">
              <a:buNone/>
              <a:defRPr sz="1600">
                <a:solidFill>
                  <a:schemeClr val="bg1">
                    <a:lumMod val="75000"/>
                  </a:schemeClr>
                </a:solidFill>
              </a:defRPr>
            </a:lvl1pPr>
          </a:lstStyle>
          <a:p>
            <a:pPr rtl="0"/>
            <a:r>
              <a:rPr lang="nl-NL" noProof="0"/>
              <a:t>Afbeelding invoegen</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10837333" cy="424732"/>
          </a:xfrm>
          <a:solidFill>
            <a:schemeClr val="accent1"/>
          </a:solidFill>
        </p:spPr>
        <p:txBody>
          <a:bodyPr wrap="square" lIns="640080" rIns="91440" rtlCol="0">
            <a:spAutoFit/>
          </a:bodyPr>
          <a:lstStyle>
            <a:lvl1pPr marL="0" indent="0">
              <a:buNone/>
              <a:defRPr sz="2400" b="0">
                <a:solidFill>
                  <a:schemeClr val="bg1"/>
                </a:solidFill>
              </a:defRPr>
            </a:lvl1pPr>
          </a:lstStyle>
          <a:p>
            <a:pPr lvl="0" rtl="0"/>
            <a:r>
              <a:rPr lang="nl-NL" noProof="0"/>
              <a:t>Aanvullende tekst toevoegen </a:t>
            </a:r>
          </a:p>
        </p:txBody>
      </p:sp>
      <p:sp>
        <p:nvSpPr>
          <p:cNvPr id="13" name="Tijdelijke aanduiding voor dianummer 5">
            <a:extLst>
              <a:ext uri="{FF2B5EF4-FFF2-40B4-BE49-F238E27FC236}">
                <a16:creationId xmlns:a16="http://schemas.microsoft.com/office/drawing/2014/main" id="{08E95652-9528-4150-8049-C40C3BB1BB08}"/>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13059476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Subtitel en Inhoud">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2667000"/>
            <a:ext cx="10288693" cy="3660648"/>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0" name="Tijdelijke aanduiding voor afbeelding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rtlCol="0" anchor="ctr">
            <a:noAutofit/>
          </a:bodyPr>
          <a:lstStyle>
            <a:lvl1pPr marL="0" indent="0" algn="ctr">
              <a:buNone/>
              <a:defRPr sz="1600">
                <a:solidFill>
                  <a:schemeClr val="bg1">
                    <a:lumMod val="75000"/>
                  </a:schemeClr>
                </a:solidFill>
              </a:defRPr>
            </a:lvl1pPr>
          </a:lstStyle>
          <a:p>
            <a:pPr rtl="0"/>
            <a:r>
              <a:rPr lang="nl-NL" noProof="0"/>
              <a:t>Afbeelding invoegen</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rtlCol="0">
            <a:spAutoFit/>
          </a:bodyPr>
          <a:lstStyle>
            <a:lvl1pPr marL="0" indent="0">
              <a:buNone/>
              <a:defRPr sz="2400" b="0">
                <a:solidFill>
                  <a:schemeClr val="tx2"/>
                </a:solidFill>
              </a:defRPr>
            </a:lvl1pPr>
          </a:lstStyle>
          <a:p>
            <a:pPr lvl="0" rtl="0"/>
            <a:r>
              <a:rPr lang="nl-NL" noProof="0"/>
              <a:t>Aanvullende tekst toevoegen </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321552918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LEEN TITEL_Blauw">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169542597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EEN TITEL_zeegro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371488657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LEEN TITEL_Oranje">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18149718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LLEEN TITEL_Roze">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18323754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LLEEN TITEL_Lichtblauw">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21176658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LLEEN TITEL_Grijs">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38536208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LEEN TITEL_Blauw_Driehoekige patch BG">
    <p:spTree>
      <p:nvGrpSpPr>
        <p:cNvPr id="1" name=""/>
        <p:cNvGrpSpPr/>
        <p:nvPr/>
      </p:nvGrpSpPr>
      <p:grpSpPr>
        <a:xfrm>
          <a:off x="0" y="0"/>
          <a:ext cx="0" cy="0"/>
          <a:chOff x="0" y="0"/>
          <a:chExt cx="0" cy="0"/>
        </a:xfrm>
      </p:grpSpPr>
      <p:sp>
        <p:nvSpPr>
          <p:cNvPr id="8" name="Vrije vorm: Vorm 7">
            <a:extLst>
              <a:ext uri="{FF2B5EF4-FFF2-40B4-BE49-F238E27FC236}">
                <a16:creationId xmlns:a16="http://schemas.microsoft.com/office/drawing/2014/main" id="{605BCA9F-FC20-461D-9118-7EC2AC28D050}"/>
              </a:ext>
              <a:ext uri="{C183D7F6-B498-43B3-948B-1728B52AA6E4}">
                <adec:decorative xmlns:adec="http://schemas.microsoft.com/office/drawing/2017/decorative" val="1"/>
              </a:ext>
            </a:extLst>
          </p:cNvPr>
          <p:cNvSpPr/>
          <p:nvPr userDrawn="1"/>
        </p:nvSpPr>
        <p:spPr>
          <a:xfrm>
            <a:off x="3175958" y="0"/>
            <a:ext cx="9016043" cy="6858000"/>
          </a:xfrm>
          <a:custGeom>
            <a:avLst/>
            <a:gdLst>
              <a:gd name="connsiteX0" fmla="*/ 5153328 w 9016043"/>
              <a:gd name="connsiteY0" fmla="*/ 0 h 6858000"/>
              <a:gd name="connsiteX1" fmla="*/ 9016043 w 9016043"/>
              <a:gd name="connsiteY1" fmla="*/ 0 h 6858000"/>
              <a:gd name="connsiteX2" fmla="*/ 9016043 w 9016043"/>
              <a:gd name="connsiteY2" fmla="*/ 6858000 h 6858000"/>
              <a:gd name="connsiteX3" fmla="*/ 0 w 9016043"/>
              <a:gd name="connsiteY3" fmla="*/ 6858000 h 6858000"/>
              <a:gd name="connsiteX4" fmla="*/ 5153328 w 9016043"/>
              <a:gd name="connsiteY4" fmla="*/ 6818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6043" h="6858000">
                <a:moveTo>
                  <a:pt x="5153328" y="0"/>
                </a:moveTo>
                <a:lnTo>
                  <a:pt x="9016043" y="0"/>
                </a:lnTo>
                <a:lnTo>
                  <a:pt x="9016043" y="6858000"/>
                </a:lnTo>
                <a:lnTo>
                  <a:pt x="0" y="6858000"/>
                </a:lnTo>
                <a:lnTo>
                  <a:pt x="5153328" y="68183"/>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nl-NL" noProof="0"/>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7040925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Ondertitel Inhoud en Afbeelding">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1" y="2667000"/>
            <a:ext cx="5775960" cy="3660648"/>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0" name="Tijdelijke aanduiding voor afbeelding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rtlCol="0" anchor="ctr">
            <a:noAutofit/>
          </a:bodyPr>
          <a:lstStyle>
            <a:lvl1pPr marL="0" indent="0" algn="ctr">
              <a:buNone/>
              <a:defRPr sz="1600">
                <a:solidFill>
                  <a:schemeClr val="bg1">
                    <a:lumMod val="75000"/>
                  </a:schemeClr>
                </a:solidFill>
              </a:defRPr>
            </a:lvl1pPr>
          </a:lstStyle>
          <a:p>
            <a:pPr rtl="0"/>
            <a:r>
              <a:rPr lang="nl-NL" noProof="0"/>
              <a:t>Afbeelding invoegen</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rtlCol="0">
            <a:spAutoFit/>
          </a:bodyPr>
          <a:lstStyle>
            <a:lvl1pPr marL="0" indent="0">
              <a:buNone/>
              <a:defRPr sz="2400" b="0">
                <a:solidFill>
                  <a:schemeClr val="tx2"/>
                </a:solidFill>
              </a:defRPr>
            </a:lvl1pPr>
          </a:lstStyle>
          <a:p>
            <a:pPr lvl="0" rtl="0"/>
            <a:r>
              <a:rPr lang="nl-NL" noProof="0"/>
              <a:t>Aanvullende tekst toevoegen </a:t>
            </a:r>
          </a:p>
        </p:txBody>
      </p:sp>
      <p:sp>
        <p:nvSpPr>
          <p:cNvPr id="9" name="Tijdelijke aanduiding voor afbeelding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3" name="Tijdelijke aanduiding voor dianummer 5">
            <a:extLst>
              <a:ext uri="{FF2B5EF4-FFF2-40B4-BE49-F238E27FC236}">
                <a16:creationId xmlns:a16="http://schemas.microsoft.com/office/drawing/2014/main" id="{8F869F17-9BF3-4974-956D-0CBCD60BA35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214213777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Subtitel Inhoud en Afbeelding_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1" y="2667000"/>
            <a:ext cx="5775960" cy="3660648"/>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rtlCol="0">
            <a:spAutoFit/>
          </a:bodyPr>
          <a:lstStyle>
            <a:lvl1pPr marL="0" indent="0">
              <a:buNone/>
              <a:defRPr sz="2400" b="0">
                <a:solidFill>
                  <a:schemeClr val="tx2"/>
                </a:solidFill>
              </a:defRPr>
            </a:lvl1pPr>
          </a:lstStyle>
          <a:p>
            <a:pPr lvl="0" rtl="0"/>
            <a:r>
              <a:rPr lang="nl-NL" noProof="0"/>
              <a:t>Aanvullende tekst toevoegen </a:t>
            </a:r>
          </a:p>
        </p:txBody>
      </p:sp>
      <p:sp>
        <p:nvSpPr>
          <p:cNvPr id="9" name="Tijdelijke aanduiding voor afbeelding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3" name="Tijdelijke aanduiding voor dianummer 5">
            <a:extLst>
              <a:ext uri="{FF2B5EF4-FFF2-40B4-BE49-F238E27FC236}">
                <a16:creationId xmlns:a16="http://schemas.microsoft.com/office/drawing/2014/main" id="{A654DBB0-1027-4E5D-B635-00F2F173A24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3433771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Subtitel Inhoud en Afbeelding_Bovenste witte balk met vormen">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334001" y="112976"/>
            <a:ext cx="6858000" cy="6745024"/>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2" name="Tijdelijke aanduiding voor tekst 16">
            <a:extLst>
              <a:ext uri="{FF2B5EF4-FFF2-40B4-BE49-F238E27FC236}">
                <a16:creationId xmlns:a16="http://schemas.microsoft.com/office/drawing/2014/main" id="{E59725C5-1168-4A5F-B420-8E0562019687}"/>
              </a:ext>
            </a:extLst>
          </p:cNvPr>
          <p:cNvSpPr>
            <a:spLocks noGrp="1"/>
          </p:cNvSpPr>
          <p:nvPr>
            <p:ph type="body" sz="quarter" idx="19" hasCustomPrompt="1"/>
          </p:nvPr>
        </p:nvSpPr>
        <p:spPr>
          <a:xfrm rot="5400000">
            <a:off x="5238089" y="208890"/>
            <a:ext cx="6745024" cy="6553200"/>
          </a:xfrm>
          <a:gradFill flip="none" rotWithShape="1">
            <a:gsLst>
              <a:gs pos="0">
                <a:schemeClr val="bg1"/>
              </a:gs>
              <a:gs pos="82000">
                <a:schemeClr val="bg1">
                  <a:alpha val="0"/>
                </a:schemeClr>
              </a:gs>
            </a:gsLst>
            <a:lin ang="16200000" scaled="1"/>
            <a:tileRect/>
          </a:gradFill>
          <a:effectLst/>
        </p:spPr>
        <p:txBody>
          <a:bodyPr rtlCol="0"/>
          <a:lstStyle>
            <a:lvl1pPr marL="0" indent="0">
              <a:buNone/>
              <a:defRPr>
                <a:solidFill>
                  <a:schemeClr val="tx1">
                    <a:alpha val="0"/>
                  </a:schemeClr>
                </a:solidFill>
              </a:defRPr>
            </a:lvl1pPr>
          </a:lstStyle>
          <a:p>
            <a:pPr lvl="0" rtl="0"/>
            <a:r>
              <a:rPr lang="nl-NL" noProof="0"/>
              <a:t>A</a:t>
            </a:r>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1" y="2667000"/>
            <a:ext cx="5775960" cy="3660648"/>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rtlCol="0">
            <a:spAutoFit/>
          </a:bodyPr>
          <a:lstStyle>
            <a:lvl1pPr marL="0" indent="0">
              <a:buNone/>
              <a:defRPr sz="2400" b="0">
                <a:solidFill>
                  <a:schemeClr val="tx2"/>
                </a:solidFill>
              </a:defRPr>
            </a:lvl1pPr>
          </a:lstStyle>
          <a:p>
            <a:pPr lvl="0" rtl="0"/>
            <a:r>
              <a:rPr lang="nl-NL" noProof="0"/>
              <a:t>Aanvullende tekst toevoegen </a:t>
            </a:r>
          </a:p>
        </p:txBody>
      </p:sp>
      <p:sp>
        <p:nvSpPr>
          <p:cNvPr id="16" name="Tijdelijke aanduiding voor dianummer 5">
            <a:extLst>
              <a:ext uri="{FF2B5EF4-FFF2-40B4-BE49-F238E27FC236}">
                <a16:creationId xmlns:a16="http://schemas.microsoft.com/office/drawing/2014/main" id="{7532AFA8-ADE4-4C3E-AF0A-235C724999F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7477211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guide id="3" pos="43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Subtitel Inhoud en Halve horizontale afbeelding_Bovenste balk met vormen">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48641" y="2667001"/>
            <a:ext cx="11094718" cy="1757126"/>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4709677"/>
            <a:ext cx="11094717" cy="1500876"/>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rtlCol="0">
            <a:spAutoFit/>
          </a:bodyPr>
          <a:lstStyle>
            <a:lvl1pPr marL="0" indent="0">
              <a:buNone/>
              <a:defRPr sz="2400" b="0">
                <a:solidFill>
                  <a:schemeClr val="tx2"/>
                </a:solidFill>
              </a:defRPr>
            </a:lvl1pPr>
          </a:lstStyle>
          <a:p>
            <a:pPr lvl="0" rtl="0"/>
            <a:r>
              <a:rPr lang="nl-NL" noProof="0"/>
              <a:t>Aanvullende tekst toevoegen </a:t>
            </a:r>
          </a:p>
        </p:txBody>
      </p:sp>
      <p:sp>
        <p:nvSpPr>
          <p:cNvPr id="13" name="Tijdelijke aanduiding voor dianummer 5">
            <a:extLst>
              <a:ext uri="{FF2B5EF4-FFF2-40B4-BE49-F238E27FC236}">
                <a16:creationId xmlns:a16="http://schemas.microsoft.com/office/drawing/2014/main" id="{4232B29A-2701-4A73-83CF-09E0AB1B2DD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29464107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Subtitel Inhoud en Halve afbeelding_Bovenste balk met vormen">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548641" y="2667001"/>
            <a:ext cx="5775959" cy="3543552"/>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6553200" y="2667001"/>
            <a:ext cx="5090157" cy="3543552"/>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rtlCol="0">
            <a:spAutoFit/>
          </a:bodyPr>
          <a:lstStyle>
            <a:lvl1pPr marL="0" indent="0">
              <a:buNone/>
              <a:defRPr sz="2400" b="0">
                <a:solidFill>
                  <a:schemeClr val="tx2"/>
                </a:solidFill>
              </a:defRPr>
            </a:lvl1pPr>
          </a:lstStyle>
          <a:p>
            <a:pPr lvl="0" rtl="0"/>
            <a:r>
              <a:rPr lang="nl-NL" noProof="0"/>
              <a:t>Aanvullende tekst toevoegen </a:t>
            </a:r>
          </a:p>
        </p:txBody>
      </p:sp>
      <p:sp>
        <p:nvSpPr>
          <p:cNvPr id="13" name="Tijdelijke aanduiding voor dianummer 5">
            <a:extLst>
              <a:ext uri="{FF2B5EF4-FFF2-40B4-BE49-F238E27FC236}">
                <a16:creationId xmlns:a16="http://schemas.microsoft.com/office/drawing/2014/main" id="{6A52166E-5DA9-4AA1-9355-E8DBFDD90AE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9640959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ve afbeelding Titel Inhoud en 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3735623"/>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4617492"/>
            <a:ext cx="9890759" cy="1527048"/>
          </a:xfrm>
        </p:spPr>
        <p:txBody>
          <a:bodyPr lIns="91440" rIns="91440" rtlCol="0">
            <a:normAutofit/>
          </a:bodyPr>
          <a:lstStyle>
            <a:lvl1pPr>
              <a:defRPr sz="1800"/>
            </a:lvl1pPr>
            <a:lvl2pPr>
              <a:defRPr sz="1600"/>
            </a:lvl2pPr>
            <a:lvl3pPr>
              <a:defRPr sz="1400"/>
            </a:lvl3pPr>
            <a:lvl4pPr>
              <a:defRPr sz="1200"/>
            </a:lvl4pPr>
            <a:lvl5pPr>
              <a:defRPr sz="12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2" name="Tijdelijke aanduiding voor dianummer 5">
            <a:extLst>
              <a:ext uri="{FF2B5EF4-FFF2-40B4-BE49-F238E27FC236}">
                <a16:creationId xmlns:a16="http://schemas.microsoft.com/office/drawing/2014/main" id="{E9FF8476-DF8C-4276-8CF6-44BC91B88C2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127005339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ve afbeelding Titel Twee kolommen Inhoud en 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3735623"/>
            <a:ext cx="111099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1" y="4617492"/>
            <a:ext cx="5212080" cy="1527048"/>
          </a:xfrm>
        </p:spPr>
        <p:txBody>
          <a:bodyPr lIns="91440" rIns="91440" rtlCol="0">
            <a:normAutofit/>
          </a:bodyPr>
          <a:lstStyle>
            <a:lvl1pPr>
              <a:defRPr sz="1800"/>
            </a:lvl1pPr>
            <a:lvl2pPr>
              <a:defRPr sz="1600"/>
            </a:lvl2pPr>
            <a:lvl3pPr>
              <a:defRPr sz="1400"/>
            </a:lvl3pPr>
            <a:lvl4pPr>
              <a:defRPr sz="1200"/>
            </a:lvl4pPr>
            <a:lvl5pPr>
              <a:defRPr sz="12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2" name="Tijdelijke aanduiding voor inhoud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6446520" y="4617492"/>
            <a:ext cx="5212080" cy="1527048"/>
          </a:xfrm>
        </p:spPr>
        <p:txBody>
          <a:bodyPr lIns="91440" rIns="91440" rtlCol="0">
            <a:normAutofit/>
          </a:bodyPr>
          <a:lstStyle>
            <a:lvl1pPr>
              <a:defRPr sz="1800"/>
            </a:lvl1pPr>
            <a:lvl2pPr>
              <a:defRPr sz="1600"/>
            </a:lvl2pPr>
            <a:lvl3pPr>
              <a:defRPr sz="1400"/>
            </a:lvl3pPr>
            <a:lvl4pPr>
              <a:defRPr sz="1200"/>
            </a:lvl4pPr>
            <a:lvl5pPr>
              <a:defRPr sz="12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4" name="Tijdelijke aanduiding voor dianummer 5">
            <a:extLst>
              <a:ext uri="{FF2B5EF4-FFF2-40B4-BE49-F238E27FC236}">
                <a16:creationId xmlns:a16="http://schemas.microsoft.com/office/drawing/2014/main" id="{FC5AD12C-F7F6-431D-ABA4-F7E37CACEA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34900304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alve afbeelding Titel Twee kolommen Inhoud en 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1721698" y="3735622"/>
            <a:ext cx="5013960" cy="2408917"/>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3" name="Tijdelijke aanduiding voor tekst 16">
            <a:extLst>
              <a:ext uri="{FF2B5EF4-FFF2-40B4-BE49-F238E27FC236}">
                <a16:creationId xmlns:a16="http://schemas.microsoft.com/office/drawing/2014/main" id="{38376498-C218-4EDB-8416-A59802EF2018}"/>
              </a:ext>
              <a:ext uri="{C183D7F6-B498-43B3-948B-1728B52AA6E4}">
                <adec:decorative xmlns:adec="http://schemas.microsoft.com/office/drawing/2017/decorative" val="1"/>
              </a:ext>
            </a:extLst>
          </p:cNvPr>
          <p:cNvSpPr>
            <a:spLocks noGrp="1"/>
          </p:cNvSpPr>
          <p:nvPr>
            <p:ph type="body" sz="quarter" idx="20" hasCustomPrompt="1"/>
          </p:nvPr>
        </p:nvSpPr>
        <p:spPr>
          <a:xfrm>
            <a:off x="7239000" y="1981199"/>
            <a:ext cx="4389542" cy="4163339"/>
          </a:xfrm>
          <a:solidFill>
            <a:schemeClr val="bg1"/>
          </a:solidFill>
          <a:ln w="28575">
            <a:solidFill>
              <a:schemeClr val="accent2"/>
            </a:solidFill>
          </a:ln>
          <a:effectLst/>
        </p:spPr>
        <p:txBody>
          <a:bodyPr rtlCol="0"/>
          <a:lstStyle>
            <a:lvl1pPr marL="0" indent="0">
              <a:buNone/>
              <a:defRPr>
                <a:solidFill>
                  <a:schemeClr val="tx1">
                    <a:alpha val="0"/>
                  </a:schemeClr>
                </a:solidFill>
              </a:defRPr>
            </a:lvl1pPr>
          </a:lstStyle>
          <a:p>
            <a:pPr lvl="0" rtl="0"/>
            <a:r>
              <a:rPr lang="nl-NL" noProof="0"/>
              <a:t>A</a:t>
            </a:r>
          </a:p>
        </p:txBody>
      </p:sp>
      <p:sp>
        <p:nvSpPr>
          <p:cNvPr id="12" name="Tijdelijke aanduiding voor inhoud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7589520" y="2286000"/>
            <a:ext cx="3688080" cy="3581400"/>
          </a:xfrm>
        </p:spPr>
        <p:txBody>
          <a:bodyPr lIns="91440" rIns="91440" rtlCol="0">
            <a:normAutofit/>
          </a:bodyPr>
          <a:lstStyle>
            <a:lvl1pPr marL="0" indent="0">
              <a:lnSpc>
                <a:spcPct val="100000"/>
              </a:lnSpc>
              <a:spcBef>
                <a:spcPts val="0"/>
              </a:spcBef>
              <a:spcAft>
                <a:spcPts val="0"/>
              </a:spcAft>
              <a:buNone/>
              <a:defRPr sz="3200">
                <a:solidFill>
                  <a:schemeClr val="accent2"/>
                </a:solidFill>
              </a:defRPr>
            </a:lvl1pPr>
            <a:lvl2pPr>
              <a:defRPr sz="1600"/>
            </a:lvl2pPr>
            <a:lvl3pPr>
              <a:defRPr sz="1400"/>
            </a:lvl3pPr>
            <a:lvl4pPr>
              <a:defRPr sz="1200"/>
            </a:lvl4pPr>
            <a:lvl5pPr>
              <a:defRPr sz="1200"/>
            </a:lvl5pPr>
          </a:lstStyle>
          <a:p>
            <a:pPr lvl="0" rtl="0"/>
            <a:r>
              <a:rPr lang="nl-NL" noProof="0"/>
              <a:t>Belangrijke inhoud</a:t>
            </a:r>
          </a:p>
        </p:txBody>
      </p:sp>
      <p:sp>
        <p:nvSpPr>
          <p:cNvPr id="8" name="Tijdelijke aanduiding voor afbeelding 7">
            <a:extLst>
              <a:ext uri="{FF2B5EF4-FFF2-40B4-BE49-F238E27FC236}">
                <a16:creationId xmlns:a16="http://schemas.microsoft.com/office/drawing/2014/main" id="{1EC81B64-070E-43F3-BCB5-833AB965D638}"/>
              </a:ext>
              <a:ext uri="{C183D7F6-B498-43B3-948B-1728B52AA6E4}">
                <adec:decorative xmlns:adec="http://schemas.microsoft.com/office/drawing/2017/decorative" val="1"/>
              </a:ext>
            </a:extLst>
          </p:cNvPr>
          <p:cNvSpPr>
            <a:spLocks noGrp="1"/>
          </p:cNvSpPr>
          <p:nvPr>
            <p:ph type="pic" sz="quarter" idx="21" hasCustomPrompt="1"/>
          </p:nvPr>
        </p:nvSpPr>
        <p:spPr>
          <a:xfrm>
            <a:off x="548944" y="3717925"/>
            <a:ext cx="914400" cy="930275"/>
          </a:xfrm>
        </p:spPr>
        <p:txBody>
          <a:bodyPr rtlCol="0" anchor="ctr"/>
          <a:lstStyle>
            <a:lvl1pPr marL="0" indent="0" algn="ctr">
              <a:buNone/>
              <a:defRPr/>
            </a:lvl1pPr>
          </a:lstStyle>
          <a:p>
            <a:pPr rtl="0"/>
            <a:r>
              <a:rPr lang="nl-NL" noProof="0"/>
              <a:t>Pictogram</a:t>
            </a:r>
          </a:p>
        </p:txBody>
      </p:sp>
      <p:sp>
        <p:nvSpPr>
          <p:cNvPr id="15" name="Tijdelijke aanduiding voor dianummer 5">
            <a:extLst>
              <a:ext uri="{FF2B5EF4-FFF2-40B4-BE49-F238E27FC236}">
                <a16:creationId xmlns:a16="http://schemas.microsoft.com/office/drawing/2014/main" id="{8D5893EC-1256-429B-9581-379342C2368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16664319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ve afbeelding Meerdere afbeeldingen Titel Twee kolommen Inhoud en 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7315200" y="4176259"/>
            <a:ext cx="4343400" cy="1968280"/>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3278423"/>
          </a:xfr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4" name="Tijdelijke aanduiding voor afbeelding 8">
            <a:extLst>
              <a:ext uri="{FF2B5EF4-FFF2-40B4-BE49-F238E27FC236}">
                <a16:creationId xmlns:a16="http://schemas.microsoft.com/office/drawing/2014/main" id="{96DE17A8-F4B7-4571-A6E8-FD28BA425B19}"/>
              </a:ext>
              <a:ext uri="{C183D7F6-B498-43B3-948B-1728B52AA6E4}">
                <adec:decorative xmlns:adec="http://schemas.microsoft.com/office/drawing/2017/decorative" val="1"/>
              </a:ext>
            </a:extLst>
          </p:cNvPr>
          <p:cNvSpPr>
            <a:spLocks noGrp="1"/>
          </p:cNvSpPr>
          <p:nvPr>
            <p:ph type="pic" sz="quarter" idx="19" hasCustomPrompt="1"/>
          </p:nvPr>
        </p:nvSpPr>
        <p:spPr>
          <a:xfrm>
            <a:off x="542834" y="1066801"/>
            <a:ext cx="3505199" cy="5077738"/>
          </a:xfr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5" name="Tijdelijke aanduiding voor afbeelding 8">
            <a:extLst>
              <a:ext uri="{FF2B5EF4-FFF2-40B4-BE49-F238E27FC236}">
                <a16:creationId xmlns:a16="http://schemas.microsoft.com/office/drawing/2014/main" id="{9D9A0502-98A2-467D-BE1C-CE8391C73BF4}"/>
              </a:ext>
              <a:ext uri="{C183D7F6-B498-43B3-948B-1728B52AA6E4}">
                <adec:decorative xmlns:adec="http://schemas.microsoft.com/office/drawing/2017/decorative" val="1"/>
              </a:ext>
            </a:extLst>
          </p:cNvPr>
          <p:cNvSpPr>
            <a:spLocks noGrp="1"/>
          </p:cNvSpPr>
          <p:nvPr>
            <p:ph type="pic" sz="quarter" idx="20" hasCustomPrompt="1"/>
          </p:nvPr>
        </p:nvSpPr>
        <p:spPr>
          <a:xfrm>
            <a:off x="4191000" y="4343400"/>
            <a:ext cx="2743200" cy="1801138"/>
          </a:xfr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6" name="Tijdelijke aanduiding voor afbeelding 8">
            <a:extLst>
              <a:ext uri="{FF2B5EF4-FFF2-40B4-BE49-F238E27FC236}">
                <a16:creationId xmlns:a16="http://schemas.microsoft.com/office/drawing/2014/main" id="{8298DB4E-3B92-4CA4-852A-9F647E7219A4}"/>
              </a:ext>
              <a:ext uri="{C183D7F6-B498-43B3-948B-1728B52AA6E4}">
                <adec:decorative xmlns:adec="http://schemas.microsoft.com/office/drawing/2017/decorative" val="1"/>
              </a:ext>
            </a:extLst>
          </p:cNvPr>
          <p:cNvSpPr>
            <a:spLocks noGrp="1"/>
          </p:cNvSpPr>
          <p:nvPr>
            <p:ph type="pic" sz="quarter" idx="21" hasCustomPrompt="1"/>
          </p:nvPr>
        </p:nvSpPr>
        <p:spPr>
          <a:xfrm>
            <a:off x="4191000" y="1066801"/>
            <a:ext cx="2743200" cy="3126023"/>
          </a:xfr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3" name="Tijdelijke aanduiding voor dianummer 5">
            <a:extLst>
              <a:ext uri="{FF2B5EF4-FFF2-40B4-BE49-F238E27FC236}">
                <a16:creationId xmlns:a16="http://schemas.microsoft.com/office/drawing/2014/main" id="{2E528B4D-15E8-4161-96F7-75D0217AD20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226942956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olledige afbeelding met Bovenste balk">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112976"/>
            <a:ext cx="12191999" cy="6745024"/>
          </a:xfrm>
          <a:prstGeom prst="rect">
            <a:avLst/>
          </a:prstGeo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0" name="Tijdelijke aanduiding voor dianummer 5">
            <a:extLst>
              <a:ext uri="{FF2B5EF4-FFF2-40B4-BE49-F238E27FC236}">
                <a16:creationId xmlns:a16="http://schemas.microsoft.com/office/drawing/2014/main" id="{7C67066A-9B9E-468B-97C6-94BF615FA94E}"/>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2" name="Titel 1">
            <a:extLst>
              <a:ext uri="{FF2B5EF4-FFF2-40B4-BE49-F238E27FC236}">
                <a16:creationId xmlns:a16="http://schemas.microsoft.com/office/drawing/2014/main" id="{A82AF7E6-6C19-4A41-BFA5-44C4F2A371E9}"/>
              </a:ext>
            </a:extLst>
          </p:cNvPr>
          <p:cNvSpPr>
            <a:spLocks noGrp="1"/>
          </p:cNvSpPr>
          <p:nvPr>
            <p:ph type="title" hasCustomPrompt="1"/>
          </p:nvPr>
        </p:nvSpPr>
        <p:spPr>
          <a:xfrm>
            <a:off x="548640" y="548640"/>
            <a:ext cx="11106150" cy="518160"/>
          </a:xfrm>
        </p:spPr>
        <p:txBody>
          <a:bodyPr rtlCol="0"/>
          <a:lstStyle/>
          <a:p>
            <a:pPr rtl="0"/>
            <a:r>
              <a:rPr lang="nl-NL" noProof="0"/>
              <a:t>Klik om de titelstijl van het model te bewerken</a:t>
            </a:r>
          </a:p>
        </p:txBody>
      </p:sp>
    </p:spTree>
    <p:extLst>
      <p:ext uri="{BB962C8B-B14F-4D97-AF65-F5344CB8AC3E}">
        <p14:creationId xmlns:p14="http://schemas.microsoft.com/office/powerpoint/2010/main" val="3111247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olledige afbeeldin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7" name="Tijdelijke aanduiding voor dianummer 5">
            <a:extLst>
              <a:ext uri="{FF2B5EF4-FFF2-40B4-BE49-F238E27FC236}">
                <a16:creationId xmlns:a16="http://schemas.microsoft.com/office/drawing/2014/main" id="{9FC59837-0A86-4467-BB38-E2AC882F31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2" name="Titel 1">
            <a:extLst>
              <a:ext uri="{FF2B5EF4-FFF2-40B4-BE49-F238E27FC236}">
                <a16:creationId xmlns:a16="http://schemas.microsoft.com/office/drawing/2014/main" id="{78857779-E765-4EC2-825C-B8E41285A0C7}"/>
              </a:ext>
            </a:extLst>
          </p:cNvPr>
          <p:cNvSpPr>
            <a:spLocks noGrp="1"/>
          </p:cNvSpPr>
          <p:nvPr>
            <p:ph type="title" hasCustomPrompt="1"/>
          </p:nvPr>
        </p:nvSpPr>
        <p:spPr>
          <a:xfrm>
            <a:off x="548640" y="548640"/>
            <a:ext cx="11106150" cy="518160"/>
          </a:xfrm>
        </p:spPr>
        <p:txBody>
          <a:bodyPr rtlCol="0"/>
          <a:lstStyle/>
          <a:p>
            <a:pPr rtl="0"/>
            <a:r>
              <a:rPr lang="nl-NL" noProof="0"/>
              <a:t>Klik om de titelstijl van het model te bewerken</a:t>
            </a:r>
          </a:p>
        </p:txBody>
      </p:sp>
    </p:spTree>
    <p:extLst>
      <p:ext uri="{BB962C8B-B14F-4D97-AF65-F5344CB8AC3E}">
        <p14:creationId xmlns:p14="http://schemas.microsoft.com/office/powerpoint/2010/main" val="10046070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Volledige afbeeldin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6" name="Tijdelijke aanduiding voor tekst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7261801" y="1189969"/>
            <a:ext cx="4389542" cy="4677431"/>
          </a:xfrm>
          <a:solidFill>
            <a:schemeClr val="bg1">
              <a:alpha val="88000"/>
            </a:schemeClr>
          </a:solidFill>
          <a:ln w="28575">
            <a:solidFill>
              <a:schemeClr val="accent2"/>
            </a:solidFill>
          </a:ln>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inhoud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7612321" y="1494770"/>
            <a:ext cx="3688080" cy="3915430"/>
          </a:xfrm>
        </p:spPr>
        <p:txBody>
          <a:bodyPr lIns="91440" rIns="91440" rtlCol="0">
            <a:normAutofit/>
          </a:bodyPr>
          <a:lstStyle>
            <a:lvl1pPr marL="0" indent="0">
              <a:lnSpc>
                <a:spcPct val="100000"/>
              </a:lnSpc>
              <a:spcBef>
                <a:spcPts val="0"/>
              </a:spcBef>
              <a:spcAft>
                <a:spcPts val="0"/>
              </a:spcAft>
              <a:buNone/>
              <a:defRPr sz="3200"/>
            </a:lvl1pPr>
            <a:lvl2pPr>
              <a:defRPr sz="1600"/>
            </a:lvl2pPr>
            <a:lvl3pPr>
              <a:defRPr sz="1400"/>
            </a:lvl3pPr>
            <a:lvl4pPr>
              <a:defRPr sz="1200"/>
            </a:lvl4pPr>
            <a:lvl5pPr>
              <a:defRPr sz="1200"/>
            </a:lvl5pPr>
          </a:lstStyle>
          <a:p>
            <a:pPr lvl="0" rtl="0"/>
            <a:r>
              <a:rPr lang="nl-NL" noProof="0"/>
              <a:t>Belangrijke inhoud</a:t>
            </a:r>
          </a:p>
        </p:txBody>
      </p:sp>
      <p:sp>
        <p:nvSpPr>
          <p:cNvPr id="10" name="Tijdelijke aanduiding voor dianummer 5">
            <a:extLst>
              <a:ext uri="{FF2B5EF4-FFF2-40B4-BE49-F238E27FC236}">
                <a16:creationId xmlns:a16="http://schemas.microsoft.com/office/drawing/2014/main" id="{5AE16EF6-8987-4193-B346-1BEA14401C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2" name="Titel 1">
            <a:extLst>
              <a:ext uri="{FF2B5EF4-FFF2-40B4-BE49-F238E27FC236}">
                <a16:creationId xmlns:a16="http://schemas.microsoft.com/office/drawing/2014/main" id="{5E2D4840-4EB5-4438-9A16-D0006A68A19E}"/>
              </a:ext>
            </a:extLst>
          </p:cNvPr>
          <p:cNvSpPr>
            <a:spLocks noGrp="1"/>
          </p:cNvSpPr>
          <p:nvPr>
            <p:ph type="title" hasCustomPrompt="1"/>
          </p:nvPr>
        </p:nvSpPr>
        <p:spPr>
          <a:xfrm>
            <a:off x="548640" y="548640"/>
            <a:ext cx="11106150" cy="641329"/>
          </a:xfrm>
        </p:spPr>
        <p:txBody>
          <a:bodyPr rtlCol="0"/>
          <a:lstStyle/>
          <a:p>
            <a:pPr rtl="0"/>
            <a:r>
              <a:rPr lang="nl-NL" noProof="0"/>
              <a:t>Klik om de titelstijl van het model te bewerken</a:t>
            </a:r>
          </a:p>
        </p:txBody>
      </p:sp>
    </p:spTree>
    <p:extLst>
      <p:ext uri="{BB962C8B-B14F-4D97-AF65-F5344CB8AC3E}">
        <p14:creationId xmlns:p14="http://schemas.microsoft.com/office/powerpoint/2010/main" val="169147065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Volledige afbeeldin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6" name="Tijdelijke aanduiding voor tekst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552269" y="1189969"/>
            <a:ext cx="4389542" cy="4677431"/>
          </a:xfrm>
          <a:solidFill>
            <a:schemeClr val="accent2">
              <a:alpha val="88000"/>
            </a:schemeClr>
          </a:solidFill>
          <a:ln w="28575">
            <a:solidFill>
              <a:schemeClr val="accent2"/>
            </a:solidFill>
          </a:ln>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inhoud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902789" y="1494770"/>
            <a:ext cx="3688080" cy="3915430"/>
          </a:xfrm>
        </p:spPr>
        <p:txBody>
          <a:bodyPr lIns="91440" rIns="91440" rtlCol="0">
            <a:normAutofit/>
          </a:bodyPr>
          <a:lstStyle>
            <a:lvl1pPr marL="0" indent="0">
              <a:lnSpc>
                <a:spcPct val="100000"/>
              </a:lnSpc>
              <a:spcBef>
                <a:spcPts val="0"/>
              </a:spcBef>
              <a:spcAft>
                <a:spcPts val="0"/>
              </a:spcAft>
              <a:buNone/>
              <a:defRPr sz="3200">
                <a:solidFill>
                  <a:schemeClr val="bg1"/>
                </a:solidFill>
              </a:defRPr>
            </a:lvl1pPr>
            <a:lvl2pPr>
              <a:defRPr sz="1600"/>
            </a:lvl2pPr>
            <a:lvl3pPr>
              <a:defRPr sz="1400"/>
            </a:lvl3pPr>
            <a:lvl4pPr>
              <a:defRPr sz="1200"/>
            </a:lvl4pPr>
            <a:lvl5pPr>
              <a:defRPr sz="1200"/>
            </a:lvl5pPr>
          </a:lstStyle>
          <a:p>
            <a:pPr lvl="0" rtl="0"/>
            <a:r>
              <a:rPr lang="nl-NL" noProof="0"/>
              <a:t>Belangrijke inhoud</a:t>
            </a:r>
          </a:p>
        </p:txBody>
      </p:sp>
      <p:sp>
        <p:nvSpPr>
          <p:cNvPr id="10" name="Tijdelijke aanduiding voor dianummer 5">
            <a:extLst>
              <a:ext uri="{FF2B5EF4-FFF2-40B4-BE49-F238E27FC236}">
                <a16:creationId xmlns:a16="http://schemas.microsoft.com/office/drawing/2014/main" id="{1AC89BA5-7D71-4838-92DC-A9DD44EC0557}"/>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2" name="Titel 1">
            <a:extLst>
              <a:ext uri="{FF2B5EF4-FFF2-40B4-BE49-F238E27FC236}">
                <a16:creationId xmlns:a16="http://schemas.microsoft.com/office/drawing/2014/main" id="{75614DBA-0879-4C83-B4B4-EECB085A204E}"/>
              </a:ext>
            </a:extLst>
          </p:cNvPr>
          <p:cNvSpPr>
            <a:spLocks noGrp="1"/>
          </p:cNvSpPr>
          <p:nvPr>
            <p:ph type="title" hasCustomPrompt="1"/>
          </p:nvPr>
        </p:nvSpPr>
        <p:spPr>
          <a:xfrm>
            <a:off x="548640" y="548640"/>
            <a:ext cx="11106150" cy="441960"/>
          </a:xfrm>
        </p:spPr>
        <p:txBody>
          <a:bodyPr rtlCol="0"/>
          <a:lstStyle/>
          <a:p>
            <a:pPr rtl="0"/>
            <a:r>
              <a:rPr lang="nl-NL" noProof="0"/>
              <a:t>Klik om de titelstijl van het model te bewerken</a:t>
            </a:r>
          </a:p>
        </p:txBody>
      </p:sp>
    </p:spTree>
    <p:extLst>
      <p:ext uri="{BB962C8B-B14F-4D97-AF65-F5344CB8AC3E}">
        <p14:creationId xmlns:p14="http://schemas.microsoft.com/office/powerpoint/2010/main" val="121976815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el Subtitel Inhoud en Halve afbeelding_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4021648"/>
            <a:ext cx="5090157" cy="1884265"/>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5090157" cy="424732"/>
          </a:xfrm>
          <a:noFill/>
        </p:spPr>
        <p:txBody>
          <a:bodyPr wrap="square" lIns="91440" rIns="91440" rtlCol="0">
            <a:spAutoFit/>
          </a:bodyPr>
          <a:lstStyle>
            <a:lvl1pPr marL="0" indent="0">
              <a:buNone/>
              <a:defRPr sz="2400" b="1">
                <a:solidFill>
                  <a:schemeClr val="tx2"/>
                </a:solidFill>
              </a:defRPr>
            </a:lvl1pPr>
          </a:lstStyle>
          <a:p>
            <a:pPr lvl="0" rtl="0"/>
            <a:r>
              <a:rPr lang="nl-NL" noProof="0"/>
              <a:t>AANVULLENDE TEKST TOEVOEGEN </a:t>
            </a:r>
          </a:p>
        </p:txBody>
      </p:sp>
      <p:sp>
        <p:nvSpPr>
          <p:cNvPr id="12" name="Tijdelijke aanduiding voor inhoud 6">
            <a:extLst>
              <a:ext uri="{FF2B5EF4-FFF2-40B4-BE49-F238E27FC236}">
                <a16:creationId xmlns:a16="http://schemas.microsoft.com/office/drawing/2014/main" id="{2E79C3B8-3CB6-4D76-8182-4489C35C869A}"/>
              </a:ext>
            </a:extLst>
          </p:cNvPr>
          <p:cNvSpPr>
            <a:spLocks noGrp="1"/>
          </p:cNvSpPr>
          <p:nvPr>
            <p:ph sz="quarter" idx="19" hasCustomPrompt="1"/>
          </p:nvPr>
        </p:nvSpPr>
        <p:spPr>
          <a:xfrm>
            <a:off x="6527803" y="4021648"/>
            <a:ext cx="5090157" cy="1884265"/>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3" name="Tijdelijke aanduiding voor tekst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6527803" y="3429000"/>
            <a:ext cx="5090157" cy="424732"/>
          </a:xfrm>
          <a:noFill/>
        </p:spPr>
        <p:txBody>
          <a:bodyPr wrap="square" lIns="91440" rIns="91440" rtlCol="0">
            <a:spAutoFit/>
          </a:bodyPr>
          <a:lstStyle>
            <a:lvl1pPr marL="0" indent="0">
              <a:buNone/>
              <a:defRPr sz="2400" b="1">
                <a:solidFill>
                  <a:schemeClr val="accent2"/>
                </a:solidFill>
              </a:defRPr>
            </a:lvl1pPr>
          </a:lstStyle>
          <a:p>
            <a:pPr lvl="0" rtl="0"/>
            <a:r>
              <a:rPr lang="nl-NL" noProof="0"/>
              <a:t>AANVULLENDE TEKST TOEVOEGEN </a:t>
            </a:r>
          </a:p>
        </p:txBody>
      </p:sp>
      <p:sp>
        <p:nvSpPr>
          <p:cNvPr id="14" name="Tijdelijke aanduiding voor afbeelding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423061"/>
            <a:ext cx="711197" cy="723544"/>
          </a:xfrm>
        </p:spPr>
        <p:txBody>
          <a:bodyPr rtlCol="0" anchor="ctr"/>
          <a:lstStyle>
            <a:lvl1pPr marL="0" indent="0" algn="ctr">
              <a:buNone/>
              <a:defRPr/>
            </a:lvl1pPr>
          </a:lstStyle>
          <a:p>
            <a:pPr rtl="0"/>
            <a:r>
              <a:rPr lang="nl-NL" noProof="0"/>
              <a:t>Pictogram</a:t>
            </a:r>
          </a:p>
        </p:txBody>
      </p:sp>
      <p:sp>
        <p:nvSpPr>
          <p:cNvPr id="15" name="Tijdelijke aanduiding voor afbeelding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6527803" y="2423061"/>
            <a:ext cx="711197" cy="723544"/>
          </a:xfrm>
        </p:spPr>
        <p:txBody>
          <a:bodyPr rtlCol="0" anchor="ctr"/>
          <a:lstStyle>
            <a:lvl1pPr marL="0" indent="0" algn="ctr">
              <a:buNone/>
              <a:defRPr/>
            </a:lvl1pPr>
          </a:lstStyle>
          <a:p>
            <a:pPr rtl="0"/>
            <a:r>
              <a:rPr lang="nl-NL" noProof="0"/>
              <a:t>Pictogram</a:t>
            </a:r>
          </a:p>
        </p:txBody>
      </p:sp>
      <p:sp>
        <p:nvSpPr>
          <p:cNvPr id="17" name="Tijdelijke aanduiding voor dianummer 5">
            <a:extLst>
              <a:ext uri="{FF2B5EF4-FFF2-40B4-BE49-F238E27FC236}">
                <a16:creationId xmlns:a16="http://schemas.microsoft.com/office/drawing/2014/main" id="{C94646A1-59D8-49D7-B0E1-B7771AB22D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39806680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el Subtitel Inhoud en Halve afbeelding_Bovenste balk met vorm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48640" y="4021648"/>
            <a:ext cx="3474720" cy="1884265"/>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3474720" cy="424732"/>
          </a:xfrm>
          <a:noFill/>
        </p:spPr>
        <p:txBody>
          <a:bodyPr wrap="square" lIns="91440" rIns="91440" rtlCol="0">
            <a:noAutofit/>
          </a:bodyPr>
          <a:lstStyle>
            <a:lvl1pPr marL="0" indent="0">
              <a:buNone/>
              <a:defRPr sz="2400" b="1">
                <a:solidFill>
                  <a:schemeClr val="tx2"/>
                </a:solidFill>
              </a:defRPr>
            </a:lvl1pPr>
          </a:lstStyle>
          <a:p>
            <a:pPr lvl="0" rtl="0"/>
            <a:r>
              <a:rPr lang="nl-NL" noProof="0"/>
              <a:t>AANVULLENDE TEKST TOEVOEGEN </a:t>
            </a:r>
          </a:p>
        </p:txBody>
      </p:sp>
      <p:sp>
        <p:nvSpPr>
          <p:cNvPr id="12" name="Tijdelijke aanduiding voor inhoud 6">
            <a:extLst>
              <a:ext uri="{FF2B5EF4-FFF2-40B4-BE49-F238E27FC236}">
                <a16:creationId xmlns:a16="http://schemas.microsoft.com/office/drawing/2014/main" id="{2E79C3B8-3CB6-4D76-8182-4489C35C869A}"/>
              </a:ext>
            </a:extLst>
          </p:cNvPr>
          <p:cNvSpPr>
            <a:spLocks noGrp="1"/>
          </p:cNvSpPr>
          <p:nvPr>
            <p:ph sz="quarter" idx="19" hasCustomPrompt="1"/>
          </p:nvPr>
        </p:nvSpPr>
        <p:spPr>
          <a:xfrm>
            <a:off x="4358640" y="4021648"/>
            <a:ext cx="3474720" cy="1884265"/>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3" name="Tijdelijke aanduiding voor tekst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4358640" y="3429000"/>
            <a:ext cx="3474720" cy="424732"/>
          </a:xfrm>
          <a:noFill/>
        </p:spPr>
        <p:txBody>
          <a:bodyPr wrap="square" lIns="91440" rIns="91440" rtlCol="0">
            <a:noAutofit/>
          </a:bodyPr>
          <a:lstStyle>
            <a:lvl1pPr marL="0" indent="0">
              <a:buNone/>
              <a:defRPr sz="2400" b="1">
                <a:solidFill>
                  <a:schemeClr val="accent5"/>
                </a:solidFill>
              </a:defRPr>
            </a:lvl1pPr>
          </a:lstStyle>
          <a:p>
            <a:pPr lvl="0" rtl="0"/>
            <a:r>
              <a:rPr lang="nl-NL" noProof="0"/>
              <a:t>AANVULLENDE TEKST TOEVOEGEN </a:t>
            </a:r>
          </a:p>
        </p:txBody>
      </p:sp>
      <p:sp>
        <p:nvSpPr>
          <p:cNvPr id="14" name="Tijdelijke aanduiding voor afbeelding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423061"/>
            <a:ext cx="711197" cy="723544"/>
          </a:xfrm>
        </p:spPr>
        <p:txBody>
          <a:bodyPr rtlCol="0" anchor="ctr"/>
          <a:lstStyle>
            <a:lvl1pPr marL="0" indent="0" algn="ctr">
              <a:buNone/>
              <a:defRPr/>
            </a:lvl1pPr>
          </a:lstStyle>
          <a:p>
            <a:pPr rtl="0"/>
            <a:r>
              <a:rPr lang="nl-NL" noProof="0"/>
              <a:t>Pictogram</a:t>
            </a:r>
          </a:p>
        </p:txBody>
      </p:sp>
      <p:sp>
        <p:nvSpPr>
          <p:cNvPr id="15" name="Tijdelijke aanduiding voor afbeelding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4358640" y="2423061"/>
            <a:ext cx="711197" cy="723544"/>
          </a:xfrm>
        </p:spPr>
        <p:txBody>
          <a:bodyPr rtlCol="0" anchor="ctr"/>
          <a:lstStyle>
            <a:lvl1pPr marL="0" indent="0" algn="ctr">
              <a:buNone/>
              <a:defRPr/>
            </a:lvl1pPr>
          </a:lstStyle>
          <a:p>
            <a:pPr rtl="0"/>
            <a:r>
              <a:rPr lang="nl-NL" noProof="0"/>
              <a:t>Pictogram</a:t>
            </a:r>
          </a:p>
        </p:txBody>
      </p:sp>
      <p:sp>
        <p:nvSpPr>
          <p:cNvPr id="16" name="Tijdelijke aanduiding voor inhoud 6">
            <a:extLst>
              <a:ext uri="{FF2B5EF4-FFF2-40B4-BE49-F238E27FC236}">
                <a16:creationId xmlns:a16="http://schemas.microsoft.com/office/drawing/2014/main" id="{F4C1E55C-86D8-4053-9865-59D5B4F8A350}"/>
              </a:ext>
            </a:extLst>
          </p:cNvPr>
          <p:cNvSpPr>
            <a:spLocks noGrp="1"/>
          </p:cNvSpPr>
          <p:nvPr>
            <p:ph sz="quarter" idx="23" hasCustomPrompt="1"/>
          </p:nvPr>
        </p:nvSpPr>
        <p:spPr>
          <a:xfrm>
            <a:off x="8168640" y="4021648"/>
            <a:ext cx="3474720" cy="1884265"/>
          </a:xfrm>
        </p:spPr>
        <p:txBody>
          <a:bodyPr lIns="91440" rIns="9144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7" name="Tijdelijke aanduiding voor tekst 7">
            <a:extLst>
              <a:ext uri="{FF2B5EF4-FFF2-40B4-BE49-F238E27FC236}">
                <a16:creationId xmlns:a16="http://schemas.microsoft.com/office/drawing/2014/main" id="{3B68B60C-9D86-4961-A5CE-AB650CA3364D}"/>
              </a:ext>
            </a:extLst>
          </p:cNvPr>
          <p:cNvSpPr>
            <a:spLocks noGrp="1"/>
          </p:cNvSpPr>
          <p:nvPr>
            <p:ph type="body" sz="quarter" idx="24" hasCustomPrompt="1"/>
          </p:nvPr>
        </p:nvSpPr>
        <p:spPr>
          <a:xfrm>
            <a:off x="8168640" y="3429000"/>
            <a:ext cx="3474720" cy="424732"/>
          </a:xfrm>
          <a:noFill/>
        </p:spPr>
        <p:txBody>
          <a:bodyPr wrap="square" lIns="91440" rIns="91440" rtlCol="0">
            <a:noAutofit/>
          </a:bodyPr>
          <a:lstStyle>
            <a:lvl1pPr marL="0" indent="0">
              <a:buNone/>
              <a:defRPr sz="2400" b="1">
                <a:solidFill>
                  <a:schemeClr val="accent2"/>
                </a:solidFill>
              </a:defRPr>
            </a:lvl1pPr>
          </a:lstStyle>
          <a:p>
            <a:pPr lvl="0" rtl="0"/>
            <a:r>
              <a:rPr lang="nl-NL" noProof="0"/>
              <a:t>AANVULLENDE TEKST TOEVOEGEN </a:t>
            </a:r>
          </a:p>
        </p:txBody>
      </p:sp>
      <p:sp>
        <p:nvSpPr>
          <p:cNvPr id="19" name="Tijdelijke aanduiding voor afbeelding 7">
            <a:extLst>
              <a:ext uri="{FF2B5EF4-FFF2-40B4-BE49-F238E27FC236}">
                <a16:creationId xmlns:a16="http://schemas.microsoft.com/office/drawing/2014/main" id="{AFE200E7-D3F0-41C3-92B0-E09677035AD0}"/>
              </a:ext>
              <a:ext uri="{C183D7F6-B498-43B3-948B-1728B52AA6E4}">
                <adec:decorative xmlns:adec="http://schemas.microsoft.com/office/drawing/2017/decorative" val="1"/>
              </a:ext>
            </a:extLst>
          </p:cNvPr>
          <p:cNvSpPr>
            <a:spLocks noGrp="1"/>
          </p:cNvSpPr>
          <p:nvPr>
            <p:ph type="pic" sz="quarter" idx="25" hasCustomPrompt="1"/>
          </p:nvPr>
        </p:nvSpPr>
        <p:spPr>
          <a:xfrm>
            <a:off x="8168336" y="2423061"/>
            <a:ext cx="711197" cy="723544"/>
          </a:xfrm>
        </p:spPr>
        <p:txBody>
          <a:bodyPr rtlCol="0" anchor="ctr"/>
          <a:lstStyle>
            <a:lvl1pPr marL="0" indent="0" algn="ctr">
              <a:buNone/>
              <a:defRPr/>
            </a:lvl1pPr>
          </a:lstStyle>
          <a:p>
            <a:pPr rtl="0"/>
            <a:r>
              <a:rPr lang="nl-NL" noProof="0"/>
              <a:t>Pictogram</a:t>
            </a:r>
          </a:p>
        </p:txBody>
      </p:sp>
      <p:sp>
        <p:nvSpPr>
          <p:cNvPr id="21" name="Tijdelijke aanduiding voor dianummer 5">
            <a:extLst>
              <a:ext uri="{FF2B5EF4-FFF2-40B4-BE49-F238E27FC236}">
                <a16:creationId xmlns:a16="http://schemas.microsoft.com/office/drawing/2014/main" id="{520633DF-6AFD-4B07-9AFD-09317A9CC68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2566824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Pictogram Inhoud 2 rij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38400"/>
            <a:ext cx="5901458" cy="975260"/>
          </a:xfrm>
        </p:spPr>
        <p:txBody>
          <a:bodyPr lIns="91440" rIns="91440" rtlCol="0" anchor="ctr">
            <a:noAutofit/>
          </a:bodyPr>
          <a:lstStyle>
            <a:lvl1pPr>
              <a:defRPr/>
            </a:lvl1pPr>
          </a:lstStyle>
          <a:p>
            <a:pPr lvl="0" rtl="0"/>
            <a:r>
              <a:rPr lang="nl-NL" noProof="0"/>
              <a:t>Beschrijvingstekst </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474720" cy="424732"/>
          </a:xfrm>
          <a:noFill/>
        </p:spPr>
        <p:txBody>
          <a:bodyPr wrap="square" lIns="91440" rIns="91440" rtlCol="0">
            <a:noAutofit/>
          </a:bodyPr>
          <a:lstStyle>
            <a:lvl1pPr marL="0" indent="0">
              <a:buNone/>
              <a:defRPr sz="2400" b="1">
                <a:solidFill>
                  <a:schemeClr val="tx2"/>
                </a:solidFill>
              </a:defRPr>
            </a:lvl1pPr>
          </a:lstStyle>
          <a:p>
            <a:pPr lvl="0" rtl="0"/>
            <a:r>
              <a:rPr lang="nl-NL" noProof="0"/>
              <a:t>AANVULLENDE TEKST TOEVOEGEN </a:t>
            </a:r>
          </a:p>
        </p:txBody>
      </p:sp>
      <p:sp>
        <p:nvSpPr>
          <p:cNvPr id="14" name="Tijdelijke aanduiding voor afbeelding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564258"/>
            <a:ext cx="711197" cy="723544"/>
          </a:xfrm>
        </p:spPr>
        <p:txBody>
          <a:bodyPr rtlCol="0" anchor="ctr"/>
          <a:lstStyle>
            <a:lvl1pPr marL="0" indent="0" algn="ctr">
              <a:buNone/>
              <a:defRPr/>
            </a:lvl1pPr>
          </a:lstStyle>
          <a:p>
            <a:pPr rtl="0"/>
            <a:r>
              <a:rPr lang="nl-NL" noProof="0"/>
              <a:t>Pictogram</a:t>
            </a:r>
          </a:p>
        </p:txBody>
      </p:sp>
      <p:sp>
        <p:nvSpPr>
          <p:cNvPr id="20" name="Tijdelijke aanduiding voor inhoud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4391622"/>
            <a:ext cx="5901458" cy="975260"/>
          </a:xfrm>
        </p:spPr>
        <p:txBody>
          <a:bodyPr lIns="91440" rIns="91440" rtlCol="0" anchor="ctr">
            <a:noAutofit/>
          </a:bodyPr>
          <a:lstStyle>
            <a:lvl1pPr>
              <a:defRPr/>
            </a:lvl1pPr>
          </a:lstStyle>
          <a:p>
            <a:pPr lvl="0" rtl="0"/>
            <a:r>
              <a:rPr lang="nl-NL" noProof="0"/>
              <a:t>Beschrijvingstekst </a:t>
            </a:r>
          </a:p>
        </p:txBody>
      </p:sp>
      <p:sp>
        <p:nvSpPr>
          <p:cNvPr id="21" name="Tijdelijke aanduiding voor tekst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4666886"/>
            <a:ext cx="3474720" cy="424732"/>
          </a:xfrm>
          <a:noFill/>
        </p:spPr>
        <p:txBody>
          <a:bodyPr wrap="square" lIns="91440" rIns="91440" rtlCol="0">
            <a:noAutofit/>
          </a:bodyPr>
          <a:lstStyle>
            <a:lvl1pPr marL="0" indent="0">
              <a:buNone/>
              <a:defRPr sz="2400" b="1">
                <a:solidFill>
                  <a:schemeClr val="accent5"/>
                </a:solidFill>
              </a:defRPr>
            </a:lvl1pPr>
          </a:lstStyle>
          <a:p>
            <a:pPr lvl="0" rtl="0"/>
            <a:r>
              <a:rPr lang="nl-NL" noProof="0"/>
              <a:t>AANVULLENDE TEKST TOEVOEGEN </a:t>
            </a:r>
          </a:p>
        </p:txBody>
      </p:sp>
      <p:sp>
        <p:nvSpPr>
          <p:cNvPr id="22" name="Tijdelijke aanduiding voor afbeelding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548944" y="4517480"/>
            <a:ext cx="711197" cy="723544"/>
          </a:xfrm>
        </p:spPr>
        <p:txBody>
          <a:bodyPr rtlCol="0" anchor="ctr"/>
          <a:lstStyle>
            <a:lvl1pPr marL="0" indent="0" algn="ctr">
              <a:buNone/>
              <a:defRPr/>
            </a:lvl1pPr>
          </a:lstStyle>
          <a:p>
            <a:pPr rtl="0"/>
            <a:r>
              <a:rPr lang="nl-NL" noProof="0"/>
              <a:t>Pictogram</a:t>
            </a:r>
          </a:p>
        </p:txBody>
      </p:sp>
      <p:sp>
        <p:nvSpPr>
          <p:cNvPr id="16" name="Tijdelijke aanduiding voor dianumm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86215740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Pictogram Inhoud 3 rije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23061"/>
            <a:ext cx="5901458" cy="1005939"/>
          </a:xfrm>
        </p:spPr>
        <p:txBody>
          <a:bodyPr lIns="91440" rIns="91440" rtlCol="0"/>
          <a:lstStyle>
            <a:lvl1pPr>
              <a:defRPr/>
            </a:lvl1pPr>
          </a:lstStyle>
          <a:p>
            <a:pPr lvl="0" rtl="0"/>
            <a:r>
              <a:rPr lang="nl-NL" noProof="0"/>
              <a:t>Beschrijvingstekst </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547465"/>
            <a:ext cx="3810000" cy="757130"/>
          </a:xfrm>
          <a:noFill/>
        </p:spPr>
        <p:txBody>
          <a:bodyPr wrap="square" lIns="91440" rIns="91440" rtlCol="0" anchor="ctr">
            <a:spAutoFit/>
          </a:bodyPr>
          <a:lstStyle>
            <a:lvl1pPr marL="0" indent="0">
              <a:buNone/>
              <a:defRPr sz="2400" b="1">
                <a:solidFill>
                  <a:schemeClr val="tx2"/>
                </a:solidFill>
              </a:defRPr>
            </a:lvl1pPr>
          </a:lstStyle>
          <a:p>
            <a:pPr lvl="0" rtl="0"/>
            <a:r>
              <a:rPr lang="nl-NL" noProof="0"/>
              <a:t>AANVULLENDE TEKST TOEVOEGEN </a:t>
            </a:r>
          </a:p>
        </p:txBody>
      </p:sp>
      <p:sp>
        <p:nvSpPr>
          <p:cNvPr id="14" name="Tijdelijke aanduiding voor afbeelding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48944" y="2564258"/>
            <a:ext cx="711197" cy="723544"/>
          </a:xfrm>
        </p:spPr>
        <p:txBody>
          <a:bodyPr rtlCol="0" anchor="ctr"/>
          <a:lstStyle>
            <a:lvl1pPr marL="0" indent="0" algn="ctr">
              <a:buNone/>
              <a:defRPr/>
            </a:lvl1pPr>
          </a:lstStyle>
          <a:p>
            <a:pPr rtl="0"/>
            <a:r>
              <a:rPr lang="nl-NL" noProof="0"/>
              <a:t>Pictogram</a:t>
            </a:r>
          </a:p>
        </p:txBody>
      </p:sp>
      <p:sp>
        <p:nvSpPr>
          <p:cNvPr id="20" name="Tijdelijke aanduiding voor inhoud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3556396"/>
            <a:ext cx="5901458" cy="1005939"/>
          </a:xfrm>
        </p:spPr>
        <p:txBody>
          <a:bodyPr lIns="91440" rIns="91440" rtlCol="0"/>
          <a:lstStyle>
            <a:lvl1pPr>
              <a:defRPr/>
            </a:lvl1pPr>
          </a:lstStyle>
          <a:p>
            <a:pPr lvl="0" rtl="0"/>
            <a:r>
              <a:rPr lang="nl-NL" noProof="0"/>
              <a:t>Beschrijvingstekst </a:t>
            </a:r>
          </a:p>
        </p:txBody>
      </p:sp>
      <p:sp>
        <p:nvSpPr>
          <p:cNvPr id="21" name="Tijdelijke aanduiding voor tekst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3680800"/>
            <a:ext cx="3810000" cy="757130"/>
          </a:xfrm>
          <a:noFill/>
        </p:spPr>
        <p:txBody>
          <a:bodyPr wrap="square" lIns="91440" rIns="91440" rtlCol="0" anchor="ctr">
            <a:spAutoFit/>
          </a:bodyPr>
          <a:lstStyle>
            <a:lvl1pPr marL="0" indent="0">
              <a:buNone/>
              <a:defRPr sz="2400" b="1">
                <a:solidFill>
                  <a:schemeClr val="accent5"/>
                </a:solidFill>
              </a:defRPr>
            </a:lvl1pPr>
          </a:lstStyle>
          <a:p>
            <a:pPr lvl="0" rtl="0"/>
            <a:r>
              <a:rPr lang="nl-NL" noProof="0"/>
              <a:t>AANVULLENDE TEKST TOEVOEGEN </a:t>
            </a:r>
          </a:p>
        </p:txBody>
      </p:sp>
      <p:sp>
        <p:nvSpPr>
          <p:cNvPr id="22" name="Tijdelijke aanduiding voor afbeelding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548944" y="3697593"/>
            <a:ext cx="711197" cy="723544"/>
          </a:xfrm>
        </p:spPr>
        <p:txBody>
          <a:bodyPr rtlCol="0" anchor="ctr"/>
          <a:lstStyle>
            <a:lvl1pPr marL="0" indent="0" algn="ctr">
              <a:buNone/>
              <a:defRPr/>
            </a:lvl1pPr>
          </a:lstStyle>
          <a:p>
            <a:pPr rtl="0"/>
            <a:r>
              <a:rPr lang="nl-NL" noProof="0"/>
              <a:t>Pictogram</a:t>
            </a:r>
          </a:p>
        </p:txBody>
      </p:sp>
      <p:sp>
        <p:nvSpPr>
          <p:cNvPr id="16" name="Tijdelijke aanduiding voor dianumm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13" name="Tijdelijke aanduiding voor inhoud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5562600" y="4689732"/>
            <a:ext cx="5901458" cy="1005939"/>
          </a:xfrm>
        </p:spPr>
        <p:txBody>
          <a:bodyPr lIns="91440" rIns="91440" rtlCol="0"/>
          <a:lstStyle>
            <a:lvl1pPr>
              <a:defRPr/>
            </a:lvl1pPr>
          </a:lstStyle>
          <a:p>
            <a:pPr lvl="0" rtl="0"/>
            <a:r>
              <a:rPr lang="nl-NL" noProof="0"/>
              <a:t>Beschrijvingstekst </a:t>
            </a:r>
          </a:p>
        </p:txBody>
      </p:sp>
      <p:sp>
        <p:nvSpPr>
          <p:cNvPr id="17" name="Tijdelijke aanduiding voor tekst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1524000" y="4814136"/>
            <a:ext cx="3810000" cy="757130"/>
          </a:xfrm>
          <a:noFill/>
        </p:spPr>
        <p:txBody>
          <a:bodyPr wrap="square" lIns="91440" rIns="91440" rtlCol="0" anchor="ctr">
            <a:spAutoFit/>
          </a:bodyPr>
          <a:lstStyle>
            <a:lvl1pPr marL="0" indent="0">
              <a:buNone/>
              <a:defRPr sz="2400" b="1">
                <a:solidFill>
                  <a:schemeClr val="accent6"/>
                </a:solidFill>
              </a:defRPr>
            </a:lvl1pPr>
          </a:lstStyle>
          <a:p>
            <a:pPr lvl="0" rtl="0"/>
            <a:r>
              <a:rPr lang="nl-NL" noProof="0"/>
              <a:t>AANVULLENDE TEKST TOEVOEGEN </a:t>
            </a:r>
          </a:p>
        </p:txBody>
      </p:sp>
      <p:sp>
        <p:nvSpPr>
          <p:cNvPr id="19" name="Tijdelijke aanduiding voor afbeelding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548944" y="4830929"/>
            <a:ext cx="711197" cy="723544"/>
          </a:xfrm>
        </p:spPr>
        <p:txBody>
          <a:bodyPr rtlCol="0" anchor="ctr"/>
          <a:lstStyle>
            <a:lvl1pPr marL="0" indent="0" algn="ctr">
              <a:buNone/>
              <a:defRPr/>
            </a:lvl1pPr>
          </a:lstStyle>
          <a:p>
            <a:pPr rtl="0"/>
            <a:r>
              <a:rPr lang="nl-NL" noProof="0"/>
              <a:t>Pictogram</a:t>
            </a:r>
          </a:p>
        </p:txBody>
      </p:sp>
    </p:spTree>
    <p:extLst>
      <p:ext uri="{BB962C8B-B14F-4D97-AF65-F5344CB8AC3E}">
        <p14:creationId xmlns:p14="http://schemas.microsoft.com/office/powerpoint/2010/main" val="28474110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 Zijpatch Pictogram Inhoud 3 rijen">
    <p:spTree>
      <p:nvGrpSpPr>
        <p:cNvPr id="1" name=""/>
        <p:cNvGrpSpPr/>
        <p:nvPr/>
      </p:nvGrpSpPr>
      <p:grpSpPr>
        <a:xfrm>
          <a:off x="0" y="0"/>
          <a:ext cx="0" cy="0"/>
          <a:chOff x="0" y="0"/>
          <a:chExt cx="0" cy="0"/>
        </a:xfrm>
      </p:grpSpPr>
      <p:sp>
        <p:nvSpPr>
          <p:cNvPr id="34" name="Vrije vorm: Vorm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7" name="Tijdelijke aanduiding voor inhoud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7151214" y="2035302"/>
            <a:ext cx="4312844" cy="914490"/>
          </a:xfrm>
        </p:spPr>
        <p:txBody>
          <a:bodyPr lIns="91440" rIns="91440" rtlCol="0" anchor="ctr">
            <a:noAutofit/>
          </a:bodyPr>
          <a:lstStyle>
            <a:lvl1pPr marL="0" indent="0">
              <a:buNone/>
              <a:defRPr sz="1400"/>
            </a:lvl1pPr>
          </a:lstStyle>
          <a:p>
            <a:pPr lvl="0" rtl="0"/>
            <a:r>
              <a:rPr lang="nl-NL" noProof="0"/>
              <a:t>Beschrijvingstekst </a:t>
            </a:r>
          </a:p>
        </p:txBody>
      </p:sp>
      <p:sp>
        <p:nvSpPr>
          <p:cNvPr id="8" name="Tijdelijke aanduiding voor tekst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624840" y="2280181"/>
            <a:ext cx="4937760" cy="424732"/>
          </a:xfrm>
          <a:noFill/>
        </p:spPr>
        <p:txBody>
          <a:bodyPr wrap="square" lIns="91440" rIns="91440" rtlCol="0" anchor="ctr">
            <a:noAutofit/>
          </a:bodyPr>
          <a:lstStyle>
            <a:lvl1pPr marL="0" indent="0" algn="r">
              <a:buNone/>
              <a:defRPr sz="2000" b="1">
                <a:solidFill>
                  <a:schemeClr val="tx2"/>
                </a:solidFill>
              </a:defRPr>
            </a:lvl1pPr>
          </a:lstStyle>
          <a:p>
            <a:pPr lvl="0" rtl="0"/>
            <a:r>
              <a:rPr lang="nl-NL" noProof="0"/>
              <a:t>TEKST TOEVOEGEN </a:t>
            </a:r>
          </a:p>
        </p:txBody>
      </p:sp>
      <p:sp>
        <p:nvSpPr>
          <p:cNvPr id="14" name="Tijdelijke aanduiding voor afbeelding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5756426" y="1935993"/>
            <a:ext cx="1094116" cy="1113108"/>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lvl1pPr>
          </a:lstStyle>
          <a:p>
            <a:pPr rtl="0"/>
            <a:r>
              <a:rPr lang="nl-NL" noProof="0"/>
              <a:t>Pictogram</a:t>
            </a:r>
          </a:p>
        </p:txBody>
      </p:sp>
      <p:sp>
        <p:nvSpPr>
          <p:cNvPr id="20" name="Tijdelijke aanduiding voor inhoud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6071132" y="3576256"/>
            <a:ext cx="5392925" cy="914490"/>
          </a:xfrm>
        </p:spPr>
        <p:txBody>
          <a:bodyPr lIns="91440" rIns="91440" rtlCol="0" anchor="ctr">
            <a:noAutofit/>
          </a:bodyPr>
          <a:lstStyle>
            <a:lvl1pPr marL="0" indent="0">
              <a:buNone/>
              <a:defRPr sz="1400"/>
            </a:lvl1pPr>
          </a:lstStyle>
          <a:p>
            <a:pPr lvl="0" rtl="0"/>
            <a:r>
              <a:rPr lang="nl-NL" noProof="0"/>
              <a:t>Beschrijvingstekst </a:t>
            </a:r>
          </a:p>
        </p:txBody>
      </p:sp>
      <p:sp>
        <p:nvSpPr>
          <p:cNvPr id="21" name="Tijdelijke aanduiding voor tekst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548640" y="3846999"/>
            <a:ext cx="4023360" cy="424732"/>
          </a:xfrm>
          <a:noFill/>
        </p:spPr>
        <p:txBody>
          <a:bodyPr wrap="square" lIns="91440" rIns="91440" rtlCol="0" anchor="ctr">
            <a:noAutofit/>
          </a:bodyPr>
          <a:lstStyle>
            <a:lvl1pPr marL="0" indent="0" algn="r">
              <a:buNone/>
              <a:defRPr sz="2000" b="1">
                <a:solidFill>
                  <a:schemeClr val="accent5"/>
                </a:solidFill>
              </a:defRPr>
            </a:lvl1pPr>
          </a:lstStyle>
          <a:p>
            <a:pPr lvl="0" rtl="0"/>
            <a:r>
              <a:rPr lang="nl-NL" noProof="0"/>
              <a:t>TEKST TOEVOEGEN </a:t>
            </a:r>
          </a:p>
        </p:txBody>
      </p:sp>
      <p:sp>
        <p:nvSpPr>
          <p:cNvPr id="22" name="Tijdelijke aanduiding voor afbeelding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774508" y="3502811"/>
            <a:ext cx="1094116" cy="1113108"/>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lvl1pPr>
          </a:lstStyle>
          <a:p>
            <a:pPr rtl="0"/>
            <a:r>
              <a:rPr lang="nl-NL" noProof="0"/>
              <a:t>Pictogram</a:t>
            </a:r>
          </a:p>
        </p:txBody>
      </p:sp>
      <p:sp>
        <p:nvSpPr>
          <p:cNvPr id="16" name="Tijdelijke aanduiding voor dianumm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13" name="Tijdelijke aanduiding voor inhoud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4949699" y="5117210"/>
            <a:ext cx="6514359" cy="914490"/>
          </a:xfrm>
        </p:spPr>
        <p:txBody>
          <a:bodyPr lIns="91440" rIns="91440" rtlCol="0" anchor="ctr">
            <a:noAutofit/>
          </a:bodyPr>
          <a:lstStyle>
            <a:lvl1pPr marL="0" indent="0">
              <a:buNone/>
              <a:defRPr sz="1400"/>
            </a:lvl1pPr>
          </a:lstStyle>
          <a:p>
            <a:pPr lvl="0" rtl="0"/>
            <a:r>
              <a:rPr lang="nl-NL" noProof="0"/>
              <a:t>Beschrijvingstekst </a:t>
            </a:r>
          </a:p>
        </p:txBody>
      </p:sp>
      <p:sp>
        <p:nvSpPr>
          <p:cNvPr id="17" name="Tijdelijke aanduiding voor tekst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548641" y="5362089"/>
            <a:ext cx="2956560" cy="424732"/>
          </a:xfrm>
          <a:noFill/>
        </p:spPr>
        <p:txBody>
          <a:bodyPr wrap="square" lIns="91440" rIns="91440" rtlCol="0" anchor="ctr">
            <a:noAutofit/>
          </a:bodyPr>
          <a:lstStyle>
            <a:lvl1pPr marL="0" indent="0" algn="r">
              <a:buNone/>
              <a:defRPr sz="2000" b="1">
                <a:solidFill>
                  <a:schemeClr val="accent6"/>
                </a:solidFill>
              </a:defRPr>
            </a:lvl1pPr>
          </a:lstStyle>
          <a:p>
            <a:pPr lvl="0" rtl="0"/>
            <a:r>
              <a:rPr lang="nl-NL" noProof="0"/>
              <a:t>TEKST TOEVOEGEN </a:t>
            </a:r>
          </a:p>
        </p:txBody>
      </p:sp>
      <p:sp>
        <p:nvSpPr>
          <p:cNvPr id="19" name="Tijdelijke aanduiding voor afbeelding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3680392" y="5017901"/>
            <a:ext cx="1094116" cy="1113108"/>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lvl1pPr>
          </a:lstStyle>
          <a:p>
            <a:pPr rtl="0"/>
            <a:r>
              <a:rPr lang="nl-NL" noProof="0"/>
              <a:t>Pictogram</a:t>
            </a:r>
          </a:p>
        </p:txBody>
      </p:sp>
      <p:sp>
        <p:nvSpPr>
          <p:cNvPr id="35" name="Vrije vorm: Vorm 34">
            <a:extLst>
              <a:ext uri="{FF2B5EF4-FFF2-40B4-BE49-F238E27FC236}">
                <a16:creationId xmlns:a16="http://schemas.microsoft.com/office/drawing/2014/main" id="{79F57DF2-7AB9-4D3A-AADE-E93D5621B0F8}"/>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135897438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Zijpatch Alleen titel">
    <p:spTree>
      <p:nvGrpSpPr>
        <p:cNvPr id="1" name=""/>
        <p:cNvGrpSpPr/>
        <p:nvPr/>
      </p:nvGrpSpPr>
      <p:grpSpPr>
        <a:xfrm>
          <a:off x="0" y="0"/>
          <a:ext cx="0" cy="0"/>
          <a:chOff x="0" y="0"/>
          <a:chExt cx="0" cy="0"/>
        </a:xfrm>
      </p:grpSpPr>
      <p:sp>
        <p:nvSpPr>
          <p:cNvPr id="34" name="Vrije vorm: Vorm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6" name="Tijdelijke aanduiding voor dianumm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15" name="Vrije v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cxnSp>
        <p:nvCxnSpPr>
          <p:cNvPr id="18" name="Rechte verbindingslijn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2018097"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C6B9C406-BFD3-481F-9B48-3DCA3A33014F}"/>
              </a:ext>
              <a:ext uri="{C183D7F6-B498-43B3-948B-1728B52AA6E4}">
                <adec:decorative xmlns:adec="http://schemas.microsoft.com/office/drawing/2017/decorative" val="1"/>
              </a:ext>
            </a:extLst>
          </p:cNvPr>
          <p:cNvCxnSpPr/>
          <p:nvPr userDrawn="1"/>
        </p:nvCxnSpPr>
        <p:spPr>
          <a:xfrm>
            <a:off x="57518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4AF3D50D-B3D8-4A41-84D8-4BE250D1BD62}"/>
              </a:ext>
              <a:ext uri="{C183D7F6-B498-43B3-948B-1728B52AA6E4}">
                <adec:decorative xmlns:adec="http://schemas.microsoft.com/office/drawing/2017/decorative" val="1"/>
              </a:ext>
            </a:extLst>
          </p:cNvPr>
          <p:cNvCxnSpPr/>
          <p:nvPr userDrawn="1"/>
        </p:nvCxnSpPr>
        <p:spPr>
          <a:xfrm>
            <a:off x="94856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jdelijke aanduiding voor afbeelding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533401" y="2057401"/>
            <a:ext cx="3657599" cy="2762808"/>
          </a:xfr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 1</a:t>
            </a:r>
          </a:p>
        </p:txBody>
      </p:sp>
      <p:sp>
        <p:nvSpPr>
          <p:cNvPr id="30" name="Tijdelijke aanduiding voor afbeelding 8">
            <a:extLst>
              <a:ext uri="{FF2B5EF4-FFF2-40B4-BE49-F238E27FC236}">
                <a16:creationId xmlns:a16="http://schemas.microsoft.com/office/drawing/2014/main" id="{6321F101-EC7B-4128-A7FA-373AC507D3D4}"/>
              </a:ext>
              <a:ext uri="{C183D7F6-B498-43B3-948B-1728B52AA6E4}">
                <adec:decorative xmlns:adec="http://schemas.microsoft.com/office/drawing/2017/decorative" val="1"/>
              </a:ext>
            </a:extLst>
          </p:cNvPr>
          <p:cNvSpPr>
            <a:spLocks noGrp="1"/>
          </p:cNvSpPr>
          <p:nvPr>
            <p:ph type="pic" sz="quarter" idx="18" hasCustomPrompt="1"/>
          </p:nvPr>
        </p:nvSpPr>
        <p:spPr>
          <a:xfrm>
            <a:off x="4267200" y="2057401"/>
            <a:ext cx="3657599" cy="2762808"/>
          </a:xfr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 2</a:t>
            </a:r>
          </a:p>
        </p:txBody>
      </p:sp>
      <p:sp>
        <p:nvSpPr>
          <p:cNvPr id="31" name="Tijdelijke aanduiding voor afbeelding 8">
            <a:extLst>
              <a:ext uri="{FF2B5EF4-FFF2-40B4-BE49-F238E27FC236}">
                <a16:creationId xmlns:a16="http://schemas.microsoft.com/office/drawing/2014/main" id="{229667AF-39CB-43E6-8D30-A2DDF8365C21}"/>
              </a:ext>
              <a:ext uri="{C183D7F6-B498-43B3-948B-1728B52AA6E4}">
                <adec:decorative xmlns:adec="http://schemas.microsoft.com/office/drawing/2017/decorative" val="1"/>
              </a:ext>
            </a:extLst>
          </p:cNvPr>
          <p:cNvSpPr>
            <a:spLocks noGrp="1"/>
          </p:cNvSpPr>
          <p:nvPr>
            <p:ph type="pic" sz="quarter" idx="19" hasCustomPrompt="1"/>
          </p:nvPr>
        </p:nvSpPr>
        <p:spPr>
          <a:xfrm>
            <a:off x="8001000" y="2057401"/>
            <a:ext cx="3657599" cy="2762808"/>
          </a:xfr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 3</a:t>
            </a:r>
          </a:p>
        </p:txBody>
      </p:sp>
      <p:sp>
        <p:nvSpPr>
          <p:cNvPr id="32" name="Tijdelijke aanduiding voor tekst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8640" y="5542992"/>
            <a:ext cx="3642359" cy="424732"/>
          </a:xfrm>
          <a:noFill/>
        </p:spPr>
        <p:txBody>
          <a:bodyPr wrap="square" lIns="91440" rIns="91440" rtlCol="0" anchor="t">
            <a:noAutofit/>
          </a:bodyPr>
          <a:lstStyle>
            <a:lvl1pPr marL="0" indent="0" algn="ctr">
              <a:spcBef>
                <a:spcPts val="0"/>
              </a:spcBef>
              <a:spcAft>
                <a:spcPts val="0"/>
              </a:spcAft>
              <a:buNone/>
              <a:defRPr sz="2000" b="1">
                <a:solidFill>
                  <a:schemeClr val="tx2"/>
                </a:solidFill>
              </a:defRPr>
            </a:lvl1pPr>
          </a:lstStyle>
          <a:p>
            <a:pPr lvl="0" rtl="0"/>
            <a:r>
              <a:rPr lang="nl-NL" noProof="0"/>
              <a:t>TEKST TOEVOEGEN </a:t>
            </a:r>
          </a:p>
        </p:txBody>
      </p:sp>
      <p:sp>
        <p:nvSpPr>
          <p:cNvPr id="33" name="Tijdelijke aanduiding voor tekst 7">
            <a:extLst>
              <a:ext uri="{FF2B5EF4-FFF2-40B4-BE49-F238E27FC236}">
                <a16:creationId xmlns:a16="http://schemas.microsoft.com/office/drawing/2014/main" id="{EB4CA538-2AD9-458A-B582-2FBFEAF60CFA}"/>
              </a:ext>
            </a:extLst>
          </p:cNvPr>
          <p:cNvSpPr>
            <a:spLocks noGrp="1"/>
          </p:cNvSpPr>
          <p:nvPr>
            <p:ph type="body" sz="quarter" idx="20" hasCustomPrompt="1"/>
          </p:nvPr>
        </p:nvSpPr>
        <p:spPr>
          <a:xfrm>
            <a:off x="4267200" y="5542992"/>
            <a:ext cx="3642359" cy="424732"/>
          </a:xfrm>
          <a:noFill/>
        </p:spPr>
        <p:txBody>
          <a:bodyPr wrap="square" lIns="91440" rIns="91440" rtlCol="0" anchor="t">
            <a:noAutofit/>
          </a:bodyPr>
          <a:lstStyle>
            <a:lvl1pPr marL="0" indent="0" algn="ctr">
              <a:spcBef>
                <a:spcPts val="0"/>
              </a:spcBef>
              <a:spcAft>
                <a:spcPts val="0"/>
              </a:spcAft>
              <a:buNone/>
              <a:defRPr sz="2000" b="1">
                <a:solidFill>
                  <a:schemeClr val="tx2"/>
                </a:solidFill>
              </a:defRPr>
            </a:lvl1pPr>
          </a:lstStyle>
          <a:p>
            <a:pPr lvl="0" rtl="0"/>
            <a:r>
              <a:rPr lang="nl-NL" noProof="0"/>
              <a:t>TEKST TOEVOEGEN </a:t>
            </a:r>
          </a:p>
        </p:txBody>
      </p:sp>
      <p:sp>
        <p:nvSpPr>
          <p:cNvPr id="35" name="Tijdelijke aanduiding voor tekst 7">
            <a:extLst>
              <a:ext uri="{FF2B5EF4-FFF2-40B4-BE49-F238E27FC236}">
                <a16:creationId xmlns:a16="http://schemas.microsoft.com/office/drawing/2014/main" id="{857C263B-EA99-4350-84C0-08B9746AEC05}"/>
              </a:ext>
            </a:extLst>
          </p:cNvPr>
          <p:cNvSpPr>
            <a:spLocks noGrp="1"/>
          </p:cNvSpPr>
          <p:nvPr>
            <p:ph type="body" sz="quarter" idx="21" hasCustomPrompt="1"/>
          </p:nvPr>
        </p:nvSpPr>
        <p:spPr>
          <a:xfrm>
            <a:off x="8001000" y="5542992"/>
            <a:ext cx="3642359" cy="424732"/>
          </a:xfrm>
          <a:noFill/>
        </p:spPr>
        <p:txBody>
          <a:bodyPr wrap="square" lIns="91440" rIns="91440" rtlCol="0" anchor="t">
            <a:noAutofit/>
          </a:bodyPr>
          <a:lstStyle>
            <a:lvl1pPr marL="0" indent="0" algn="ctr">
              <a:spcBef>
                <a:spcPts val="0"/>
              </a:spcBef>
              <a:spcAft>
                <a:spcPts val="0"/>
              </a:spcAft>
              <a:buNone/>
              <a:defRPr sz="2000" b="1">
                <a:solidFill>
                  <a:schemeClr val="tx2"/>
                </a:solidFill>
              </a:defRPr>
            </a:lvl1pPr>
          </a:lstStyle>
          <a:p>
            <a:pPr lvl="0" rtl="0"/>
            <a:r>
              <a:rPr lang="nl-NL" noProof="0"/>
              <a:t>TEKST TOEVOEGEN </a:t>
            </a:r>
          </a:p>
        </p:txBody>
      </p:sp>
    </p:spTree>
    <p:extLst>
      <p:ext uri="{BB962C8B-B14F-4D97-AF65-F5344CB8AC3E}">
        <p14:creationId xmlns:p14="http://schemas.microsoft.com/office/powerpoint/2010/main" val="11847593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dia">
    <p:spTree>
      <p:nvGrpSpPr>
        <p:cNvPr id="1" name=""/>
        <p:cNvGrpSpPr/>
        <p:nvPr/>
      </p:nvGrpSpPr>
      <p:grpSpPr>
        <a:xfrm>
          <a:off x="0" y="0"/>
          <a:ext cx="0" cy="0"/>
          <a:chOff x="0" y="0"/>
          <a:chExt cx="0" cy="0"/>
        </a:xfrm>
      </p:grpSpPr>
      <p:sp>
        <p:nvSpPr>
          <p:cNvPr id="34" name="Vrije vorm: Vorm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6" name="Tijdelijke aanduiding voor dianumm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15" name="Vrije v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cxnSp>
        <p:nvCxnSpPr>
          <p:cNvPr id="18" name="Rechte verbindingslijn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751397" y="5027659"/>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jdelijke aanduiding voor afbeelding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723902" y="2057402"/>
            <a:ext cx="2743197" cy="2743198"/>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32" name="Tijdelijke aanduiding voor tekst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1021" y="5307558"/>
            <a:ext cx="3108959" cy="424732"/>
          </a:xfrm>
          <a:noFill/>
        </p:spPr>
        <p:txBody>
          <a:bodyPr wrap="square" lIns="91440" rIns="91440" rtlCol="0" anchor="t">
            <a:noAutofit/>
          </a:bodyPr>
          <a:lstStyle>
            <a:lvl1pPr marL="0" indent="0" algn="ctr">
              <a:spcBef>
                <a:spcPts val="0"/>
              </a:spcBef>
              <a:spcAft>
                <a:spcPts val="0"/>
              </a:spcAft>
              <a:buNone/>
              <a:defRPr sz="2000" b="1">
                <a:solidFill>
                  <a:schemeClr val="tx2"/>
                </a:solidFill>
                <a:latin typeface="+mj-lt"/>
              </a:defRPr>
            </a:lvl1pPr>
          </a:lstStyle>
          <a:p>
            <a:pPr lvl="0" rtl="0"/>
            <a:r>
              <a:rPr lang="nl-NL" noProof="0"/>
              <a:t>TEKST TOEVOEGEN </a:t>
            </a:r>
          </a:p>
        </p:txBody>
      </p:sp>
      <p:sp>
        <p:nvSpPr>
          <p:cNvPr id="17" name="Tijdelijke aanduiding voor tekst 7">
            <a:extLst>
              <a:ext uri="{FF2B5EF4-FFF2-40B4-BE49-F238E27FC236}">
                <a16:creationId xmlns:a16="http://schemas.microsoft.com/office/drawing/2014/main" id="{2FD9C5C0-2B13-4BD9-BA25-5F692DE9E82D}"/>
              </a:ext>
            </a:extLst>
          </p:cNvPr>
          <p:cNvSpPr>
            <a:spLocks noGrp="1"/>
          </p:cNvSpPr>
          <p:nvPr>
            <p:ph type="body" sz="quarter" idx="18" hasCustomPrompt="1"/>
          </p:nvPr>
        </p:nvSpPr>
        <p:spPr>
          <a:xfrm>
            <a:off x="541021" y="5688559"/>
            <a:ext cx="3108959" cy="323629"/>
          </a:xfrm>
          <a:noFill/>
        </p:spPr>
        <p:txBody>
          <a:bodyPr wrap="square" lIns="91440" rIns="91440" rtlCol="0" anchor="t">
            <a:noAutofit/>
          </a:bodyPr>
          <a:lstStyle>
            <a:lvl1pPr marL="0" indent="0" algn="ctr">
              <a:spcBef>
                <a:spcPts val="0"/>
              </a:spcBef>
              <a:spcAft>
                <a:spcPts val="0"/>
              </a:spcAft>
              <a:buNone/>
              <a:defRPr sz="1400" b="0">
                <a:solidFill>
                  <a:schemeClr val="tx2"/>
                </a:solidFill>
                <a:latin typeface="+mn-lt"/>
              </a:defRPr>
            </a:lvl1pPr>
          </a:lstStyle>
          <a:p>
            <a:pPr lvl="0" rtl="0"/>
            <a:r>
              <a:rPr lang="nl-NL" noProof="0"/>
              <a:t>Beschrijving</a:t>
            </a:r>
          </a:p>
        </p:txBody>
      </p:sp>
      <p:cxnSp>
        <p:nvCxnSpPr>
          <p:cNvPr id="5" name="Rechte verbindingslijn 4">
            <a:extLst>
              <a:ext uri="{FF2B5EF4-FFF2-40B4-BE49-F238E27FC236}">
                <a16:creationId xmlns:a16="http://schemas.microsoft.com/office/drawing/2014/main" id="{9971D9F8-CAE6-4680-A029-F96D0F1441FD}"/>
              </a:ext>
            </a:extLst>
          </p:cNvPr>
          <p:cNvCxnSpPr>
            <a:cxnSpLocks/>
          </p:cNvCxnSpPr>
          <p:nvPr userDrawn="1"/>
        </p:nvCxnSpPr>
        <p:spPr>
          <a:xfrm flipH="1">
            <a:off x="3907846" y="2747071"/>
            <a:ext cx="2160050"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echte verbindingslijn 19">
            <a:extLst>
              <a:ext uri="{FF2B5EF4-FFF2-40B4-BE49-F238E27FC236}">
                <a16:creationId xmlns:a16="http://schemas.microsoft.com/office/drawing/2014/main" id="{A31598D0-210A-4FC8-9A7B-BFA0921CF214}"/>
              </a:ext>
              <a:ext uri="{C183D7F6-B498-43B3-948B-1728B52AA6E4}">
                <adec:decorative xmlns:adec="http://schemas.microsoft.com/office/drawing/2017/decorative" val="1"/>
              </a:ext>
            </a:extLst>
          </p:cNvPr>
          <p:cNvCxnSpPr>
            <a:cxnSpLocks/>
          </p:cNvCxnSpPr>
          <p:nvPr userDrawn="1"/>
        </p:nvCxnSpPr>
        <p:spPr>
          <a:xfrm rot="16200000">
            <a:off x="5536511" y="3617080"/>
            <a:ext cx="0" cy="10972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ep 5">
            <a:extLst>
              <a:ext uri="{FF2B5EF4-FFF2-40B4-BE49-F238E27FC236}">
                <a16:creationId xmlns:a16="http://schemas.microsoft.com/office/drawing/2014/main" id="{606439E2-68F5-46DF-9799-ABBEBECFD358}"/>
              </a:ext>
              <a:ext uri="{C183D7F6-B498-43B3-948B-1728B52AA6E4}">
                <adec:decorative xmlns:adec="http://schemas.microsoft.com/office/drawing/2017/decorative" val="1"/>
              </a:ext>
            </a:extLst>
          </p:cNvPr>
          <p:cNvGrpSpPr/>
          <p:nvPr userDrawn="1"/>
        </p:nvGrpSpPr>
        <p:grpSpPr>
          <a:xfrm>
            <a:off x="3906013" y="2754546"/>
            <a:ext cx="3254399" cy="2828600"/>
            <a:chOff x="4431264" y="2199060"/>
            <a:chExt cx="3363136" cy="2828600"/>
          </a:xfrm>
        </p:grpSpPr>
        <p:cxnSp>
          <p:nvCxnSpPr>
            <p:cNvPr id="21" name="Rechte verbindingslijn 20">
              <a:extLst>
                <a:ext uri="{FF2B5EF4-FFF2-40B4-BE49-F238E27FC236}">
                  <a16:creationId xmlns:a16="http://schemas.microsoft.com/office/drawing/2014/main" id="{E95E9585-55FC-4C03-8122-DED9B077D9F8}"/>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F2403E01-A7A9-4801-84C2-A2B3D9B7F577}"/>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 name="Tijdelijke aanduiding voor afbeelding 8">
            <a:extLst>
              <a:ext uri="{FF2B5EF4-FFF2-40B4-BE49-F238E27FC236}">
                <a16:creationId xmlns:a16="http://schemas.microsoft.com/office/drawing/2014/main" id="{BDA24073-E1E8-43FF-B135-B2947B97222B}"/>
              </a:ext>
              <a:ext uri="{C183D7F6-B498-43B3-948B-1728B52AA6E4}">
                <adec:decorative xmlns:adec="http://schemas.microsoft.com/office/drawing/2017/decorative" val="1"/>
              </a:ext>
            </a:extLst>
          </p:cNvPr>
          <p:cNvSpPr>
            <a:spLocks noGrp="1"/>
          </p:cNvSpPr>
          <p:nvPr userDrawn="1">
            <p:ph type="pic" sz="quarter" idx="19" hasCustomPrompt="1"/>
          </p:nvPr>
        </p:nvSpPr>
        <p:spPr>
          <a:xfrm>
            <a:off x="5426747" y="366329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6" name="Tijdelijke aanduiding voor afbeelding 8">
            <a:extLst>
              <a:ext uri="{FF2B5EF4-FFF2-40B4-BE49-F238E27FC236}">
                <a16:creationId xmlns:a16="http://schemas.microsoft.com/office/drawing/2014/main" id="{DAD1D946-AD65-4E2D-A739-D93BA1AC1DFD}"/>
              </a:ext>
              <a:ext uri="{C183D7F6-B498-43B3-948B-1728B52AA6E4}">
                <adec:decorative xmlns:adec="http://schemas.microsoft.com/office/drawing/2017/decorative" val="1"/>
              </a:ext>
            </a:extLst>
          </p:cNvPr>
          <p:cNvSpPr>
            <a:spLocks noGrp="1"/>
          </p:cNvSpPr>
          <p:nvPr userDrawn="1">
            <p:ph type="pic" sz="quarter" idx="20" hasCustomPrompt="1"/>
          </p:nvPr>
        </p:nvSpPr>
        <p:spPr>
          <a:xfrm>
            <a:off x="4408933" y="5090164"/>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7" name="Tijdelijke aanduiding voor afbeelding 8">
            <a:extLst>
              <a:ext uri="{FF2B5EF4-FFF2-40B4-BE49-F238E27FC236}">
                <a16:creationId xmlns:a16="http://schemas.microsoft.com/office/drawing/2014/main" id="{036FD13F-5CDF-4A6F-A890-1F23EA59027F}"/>
              </a:ext>
              <a:ext uri="{C183D7F6-B498-43B3-948B-1728B52AA6E4}">
                <adec:decorative xmlns:adec="http://schemas.microsoft.com/office/drawing/2017/decorative" val="1"/>
              </a:ext>
            </a:extLst>
          </p:cNvPr>
          <p:cNvSpPr>
            <a:spLocks noGrp="1"/>
          </p:cNvSpPr>
          <p:nvPr userDrawn="1">
            <p:ph type="pic" sz="quarter" idx="21" hasCustomPrompt="1"/>
          </p:nvPr>
        </p:nvSpPr>
        <p:spPr>
          <a:xfrm>
            <a:off x="6458832" y="222378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cxnSp>
        <p:nvCxnSpPr>
          <p:cNvPr id="36" name="Rechte verbindingslijn 35">
            <a:extLst>
              <a:ext uri="{FF2B5EF4-FFF2-40B4-BE49-F238E27FC236}">
                <a16:creationId xmlns:a16="http://schemas.microsoft.com/office/drawing/2014/main" id="{4EA974DF-48E5-46E7-9453-8A47028BC514}"/>
              </a:ext>
              <a:ext uri="{C183D7F6-B498-43B3-948B-1728B52AA6E4}">
                <adec:decorative xmlns:adec="http://schemas.microsoft.com/office/drawing/2017/decorative" val="1"/>
              </a:ext>
            </a:extLst>
          </p:cNvPr>
          <p:cNvCxnSpPr>
            <a:cxnSpLocks/>
          </p:cNvCxnSpPr>
          <p:nvPr userDrawn="1"/>
        </p:nvCxnSpPr>
        <p:spPr>
          <a:xfrm flipH="1">
            <a:off x="7036660" y="2747071"/>
            <a:ext cx="2160050"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CA85692E-DBD5-4FD7-95CA-849C102632D2}"/>
              </a:ext>
              <a:ext uri="{C183D7F6-B498-43B3-948B-1728B52AA6E4}">
                <adec:decorative xmlns:adec="http://schemas.microsoft.com/office/drawing/2017/decorative" val="1"/>
              </a:ext>
            </a:extLst>
          </p:cNvPr>
          <p:cNvCxnSpPr>
            <a:cxnSpLocks/>
          </p:cNvCxnSpPr>
          <p:nvPr userDrawn="1"/>
        </p:nvCxnSpPr>
        <p:spPr>
          <a:xfrm rot="16200000">
            <a:off x="8665325" y="3617080"/>
            <a:ext cx="0" cy="10972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ep 37">
            <a:extLst>
              <a:ext uri="{FF2B5EF4-FFF2-40B4-BE49-F238E27FC236}">
                <a16:creationId xmlns:a16="http://schemas.microsoft.com/office/drawing/2014/main" id="{606422F5-A2F2-43D5-84EE-F875A28A728B}"/>
              </a:ext>
              <a:ext uri="{C183D7F6-B498-43B3-948B-1728B52AA6E4}">
                <adec:decorative xmlns:adec="http://schemas.microsoft.com/office/drawing/2017/decorative" val="1"/>
              </a:ext>
            </a:extLst>
          </p:cNvPr>
          <p:cNvGrpSpPr/>
          <p:nvPr userDrawn="1"/>
        </p:nvGrpSpPr>
        <p:grpSpPr>
          <a:xfrm>
            <a:off x="7034827" y="2754546"/>
            <a:ext cx="3254399" cy="2828600"/>
            <a:chOff x="4431264" y="2199060"/>
            <a:chExt cx="3363136" cy="2828600"/>
          </a:xfrm>
        </p:grpSpPr>
        <p:cxnSp>
          <p:nvCxnSpPr>
            <p:cNvPr id="39" name="Rechte verbindingslijn 38">
              <a:extLst>
                <a:ext uri="{FF2B5EF4-FFF2-40B4-BE49-F238E27FC236}">
                  <a16:creationId xmlns:a16="http://schemas.microsoft.com/office/drawing/2014/main" id="{4BDD12EB-7EFD-4370-A7C6-9E57D6A7C6DF}"/>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95D1AAC8-713E-418F-B7B4-27B58BDFD77C}"/>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1" name="Tijdelijke aanduiding voor afbeelding 8">
            <a:extLst>
              <a:ext uri="{FF2B5EF4-FFF2-40B4-BE49-F238E27FC236}">
                <a16:creationId xmlns:a16="http://schemas.microsoft.com/office/drawing/2014/main" id="{DEE070FD-95C9-4396-B429-69E1E14E3273}"/>
              </a:ext>
              <a:ext uri="{C183D7F6-B498-43B3-948B-1728B52AA6E4}">
                <adec:decorative xmlns:adec="http://schemas.microsoft.com/office/drawing/2017/decorative" val="1"/>
              </a:ext>
            </a:extLst>
          </p:cNvPr>
          <p:cNvSpPr>
            <a:spLocks noGrp="1"/>
          </p:cNvSpPr>
          <p:nvPr>
            <p:ph type="pic" sz="quarter" idx="22" hasCustomPrompt="1"/>
          </p:nvPr>
        </p:nvSpPr>
        <p:spPr>
          <a:xfrm>
            <a:off x="8555561" y="366329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42" name="Tijdelijke aanduiding voor afbeelding 8">
            <a:extLst>
              <a:ext uri="{FF2B5EF4-FFF2-40B4-BE49-F238E27FC236}">
                <a16:creationId xmlns:a16="http://schemas.microsoft.com/office/drawing/2014/main" id="{5A9E7D40-35C3-4F7D-AAB6-D4168037C92B}"/>
              </a:ext>
              <a:ext uri="{C183D7F6-B498-43B3-948B-1728B52AA6E4}">
                <adec:decorative xmlns:adec="http://schemas.microsoft.com/office/drawing/2017/decorative" val="1"/>
              </a:ext>
            </a:extLst>
          </p:cNvPr>
          <p:cNvSpPr>
            <a:spLocks noGrp="1"/>
          </p:cNvSpPr>
          <p:nvPr>
            <p:ph type="pic" sz="quarter" idx="23" hasCustomPrompt="1"/>
          </p:nvPr>
        </p:nvSpPr>
        <p:spPr>
          <a:xfrm>
            <a:off x="7537747" y="5090164"/>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43" name="Tijdelijke aanduiding voor afbeelding 8">
            <a:extLst>
              <a:ext uri="{FF2B5EF4-FFF2-40B4-BE49-F238E27FC236}">
                <a16:creationId xmlns:a16="http://schemas.microsoft.com/office/drawing/2014/main" id="{13CB6343-C37E-4656-A566-EA9A3A1BF01D}"/>
              </a:ext>
              <a:ext uri="{C183D7F6-B498-43B3-948B-1728B52AA6E4}">
                <adec:decorative xmlns:adec="http://schemas.microsoft.com/office/drawing/2017/decorative" val="1"/>
              </a:ext>
            </a:extLst>
          </p:cNvPr>
          <p:cNvSpPr>
            <a:spLocks noGrp="1"/>
          </p:cNvSpPr>
          <p:nvPr>
            <p:ph type="pic" sz="quarter" idx="24" hasCustomPrompt="1"/>
          </p:nvPr>
        </p:nvSpPr>
        <p:spPr>
          <a:xfrm>
            <a:off x="9587646" y="222378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44" name="Tijdelijke aanduiding voor tekst 7">
            <a:extLst>
              <a:ext uri="{FF2B5EF4-FFF2-40B4-BE49-F238E27FC236}">
                <a16:creationId xmlns:a16="http://schemas.microsoft.com/office/drawing/2014/main" id="{847B0A6E-95FE-4876-8783-F2D69813E0D6}"/>
              </a:ext>
            </a:extLst>
          </p:cNvPr>
          <p:cNvSpPr>
            <a:spLocks noGrp="1"/>
          </p:cNvSpPr>
          <p:nvPr>
            <p:ph type="body" sz="quarter" idx="25" hasCustomPrompt="1"/>
          </p:nvPr>
        </p:nvSpPr>
        <p:spPr>
          <a:xfrm>
            <a:off x="7595850" y="2643605"/>
            <a:ext cx="1311814" cy="166199"/>
          </a:xfrm>
          <a:noFill/>
        </p:spPr>
        <p:txBody>
          <a:bodyPr wrap="square" lIns="0" tIns="0" rIns="0" bIns="0" rtlCol="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rtl="0"/>
            <a:r>
              <a:rPr lang="nl-NL" noProof="0"/>
              <a:t>Naam</a:t>
            </a:r>
          </a:p>
        </p:txBody>
      </p:sp>
      <p:sp>
        <p:nvSpPr>
          <p:cNvPr id="45" name="Tijdelijke aanduiding voor tekst 7">
            <a:extLst>
              <a:ext uri="{FF2B5EF4-FFF2-40B4-BE49-F238E27FC236}">
                <a16:creationId xmlns:a16="http://schemas.microsoft.com/office/drawing/2014/main" id="{4E9CD2A8-E96D-45CF-B252-F6F8267FF344}"/>
              </a:ext>
            </a:extLst>
          </p:cNvPr>
          <p:cNvSpPr>
            <a:spLocks noGrp="1"/>
          </p:cNvSpPr>
          <p:nvPr>
            <p:ph type="body" sz="quarter" idx="26" hasCustomPrompt="1"/>
          </p:nvPr>
        </p:nvSpPr>
        <p:spPr>
          <a:xfrm>
            <a:off x="6557415" y="4083115"/>
            <a:ext cx="1311814" cy="166199"/>
          </a:xfrm>
          <a:noFill/>
        </p:spPr>
        <p:txBody>
          <a:bodyPr wrap="square" lIns="0" tIns="0" rIns="0" bIns="0" rtlCol="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rtl="0"/>
            <a:r>
              <a:rPr lang="nl-NL" noProof="0"/>
              <a:t>Naam</a:t>
            </a:r>
          </a:p>
        </p:txBody>
      </p:sp>
      <p:sp>
        <p:nvSpPr>
          <p:cNvPr id="46" name="Tijdelijke aanduiding voor tekst 7">
            <a:extLst>
              <a:ext uri="{FF2B5EF4-FFF2-40B4-BE49-F238E27FC236}">
                <a16:creationId xmlns:a16="http://schemas.microsoft.com/office/drawing/2014/main" id="{1AE8BBFE-01C4-4028-9B89-8D3A005A4B89}"/>
              </a:ext>
            </a:extLst>
          </p:cNvPr>
          <p:cNvSpPr>
            <a:spLocks noGrp="1"/>
          </p:cNvSpPr>
          <p:nvPr>
            <p:ph type="body" sz="quarter" idx="27" hasCustomPrompt="1"/>
          </p:nvPr>
        </p:nvSpPr>
        <p:spPr>
          <a:xfrm>
            <a:off x="5564282" y="5509983"/>
            <a:ext cx="1311814" cy="166199"/>
          </a:xfrm>
          <a:noFill/>
        </p:spPr>
        <p:txBody>
          <a:bodyPr wrap="square" lIns="0" tIns="0" rIns="0" bIns="0" rtlCol="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rtl="0"/>
            <a:r>
              <a:rPr lang="nl-NL" noProof="0"/>
              <a:t>Naam</a:t>
            </a:r>
          </a:p>
        </p:txBody>
      </p:sp>
      <p:sp>
        <p:nvSpPr>
          <p:cNvPr id="47" name="Tijdelijke aanduiding voor tekst 7">
            <a:extLst>
              <a:ext uri="{FF2B5EF4-FFF2-40B4-BE49-F238E27FC236}">
                <a16:creationId xmlns:a16="http://schemas.microsoft.com/office/drawing/2014/main" id="{49C15349-435A-457E-9835-D4345AD3ED9F}"/>
              </a:ext>
            </a:extLst>
          </p:cNvPr>
          <p:cNvSpPr>
            <a:spLocks noGrp="1"/>
          </p:cNvSpPr>
          <p:nvPr>
            <p:ph type="body" sz="quarter" idx="28" hasCustomPrompt="1"/>
          </p:nvPr>
        </p:nvSpPr>
        <p:spPr>
          <a:xfrm>
            <a:off x="10727786" y="2643605"/>
            <a:ext cx="1311814" cy="166199"/>
          </a:xfrm>
          <a:noFill/>
        </p:spPr>
        <p:txBody>
          <a:bodyPr wrap="square" lIns="0" tIns="0" rIns="0" bIns="0" rtlCol="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rtl="0"/>
            <a:r>
              <a:rPr lang="nl-NL" noProof="0"/>
              <a:t>Naam</a:t>
            </a:r>
          </a:p>
        </p:txBody>
      </p:sp>
      <p:sp>
        <p:nvSpPr>
          <p:cNvPr id="48" name="Tijdelijke aanduiding voor tekst 7">
            <a:extLst>
              <a:ext uri="{FF2B5EF4-FFF2-40B4-BE49-F238E27FC236}">
                <a16:creationId xmlns:a16="http://schemas.microsoft.com/office/drawing/2014/main" id="{06DC437D-C5F6-49FA-8BF0-932297827EA8}"/>
              </a:ext>
            </a:extLst>
          </p:cNvPr>
          <p:cNvSpPr>
            <a:spLocks noGrp="1"/>
          </p:cNvSpPr>
          <p:nvPr>
            <p:ph type="body" sz="quarter" idx="29" hasCustomPrompt="1"/>
          </p:nvPr>
        </p:nvSpPr>
        <p:spPr>
          <a:xfrm>
            <a:off x="9689351" y="4083115"/>
            <a:ext cx="1311814" cy="166199"/>
          </a:xfrm>
          <a:noFill/>
        </p:spPr>
        <p:txBody>
          <a:bodyPr wrap="square" lIns="0" tIns="0" rIns="0" bIns="0" rtlCol="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rtl="0"/>
            <a:r>
              <a:rPr lang="nl-NL" noProof="0"/>
              <a:t>Naam</a:t>
            </a:r>
          </a:p>
        </p:txBody>
      </p:sp>
      <p:sp>
        <p:nvSpPr>
          <p:cNvPr id="49" name="Tijdelijke aanduiding voor tekst 7">
            <a:extLst>
              <a:ext uri="{FF2B5EF4-FFF2-40B4-BE49-F238E27FC236}">
                <a16:creationId xmlns:a16="http://schemas.microsoft.com/office/drawing/2014/main" id="{9DB16E7F-EE86-4AF9-871B-5614FE2D4428}"/>
              </a:ext>
            </a:extLst>
          </p:cNvPr>
          <p:cNvSpPr>
            <a:spLocks noGrp="1"/>
          </p:cNvSpPr>
          <p:nvPr>
            <p:ph type="body" sz="quarter" idx="30" hasCustomPrompt="1"/>
          </p:nvPr>
        </p:nvSpPr>
        <p:spPr>
          <a:xfrm>
            <a:off x="8696218" y="5509983"/>
            <a:ext cx="1311814" cy="166199"/>
          </a:xfrm>
          <a:noFill/>
        </p:spPr>
        <p:txBody>
          <a:bodyPr wrap="square" lIns="0" tIns="0" rIns="0" bIns="0" rtlCol="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rtl="0"/>
            <a:r>
              <a:rPr lang="nl-NL" noProof="0"/>
              <a:t>Naam</a:t>
            </a:r>
          </a:p>
        </p:txBody>
      </p:sp>
    </p:spTree>
    <p:extLst>
      <p:ext uri="{BB962C8B-B14F-4D97-AF65-F5344CB8AC3E}">
        <p14:creationId xmlns:p14="http://schemas.microsoft.com/office/powerpoint/2010/main" val="36222131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LLEEN TITEL_Organigram">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 name="Tijdelijke aanduiding voor afbeelding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960064"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0" name="Tijdelijke aanduiding voor tekst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788864" y="2618469"/>
            <a:ext cx="3108959" cy="424732"/>
          </a:xfrm>
          <a:noFill/>
        </p:spPr>
        <p:txBody>
          <a:bodyPr wrap="square" lIns="91440" rIns="91440" rtlCol="0" anchor="ctr">
            <a:noAutofit/>
          </a:bodyPr>
          <a:lstStyle>
            <a:lvl1pPr marL="0" indent="0" algn="l">
              <a:spcBef>
                <a:spcPts val="0"/>
              </a:spcBef>
              <a:spcAft>
                <a:spcPts val="0"/>
              </a:spcAft>
              <a:buNone/>
              <a:defRPr sz="1600" b="1">
                <a:solidFill>
                  <a:schemeClr val="tx2"/>
                </a:solidFill>
                <a:latin typeface="+mj-lt"/>
              </a:defRPr>
            </a:lvl1pPr>
          </a:lstStyle>
          <a:p>
            <a:pPr lvl="0" rtl="0"/>
            <a:r>
              <a:rPr lang="nl-NL" noProof="0"/>
              <a:t>TEKST TOEVOEGEN </a:t>
            </a:r>
          </a:p>
        </p:txBody>
      </p:sp>
      <p:sp>
        <p:nvSpPr>
          <p:cNvPr id="12" name="Tijdelijke aanduiding voor tekst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788864" y="2999470"/>
            <a:ext cx="3108959" cy="323629"/>
          </a:xfrm>
          <a:noFill/>
        </p:spPr>
        <p:txBody>
          <a:bodyPr wrap="square" lIns="91440" rIns="91440" rtlCol="0" anchor="t">
            <a:noAutofit/>
          </a:bodyPr>
          <a:lstStyle>
            <a:lvl1pPr marL="0" indent="0" algn="l">
              <a:spcBef>
                <a:spcPts val="0"/>
              </a:spcBef>
              <a:spcAft>
                <a:spcPts val="0"/>
              </a:spcAft>
              <a:buNone/>
              <a:defRPr sz="1200" b="0">
                <a:solidFill>
                  <a:schemeClr val="tx2"/>
                </a:solidFill>
                <a:latin typeface="+mn-lt"/>
              </a:defRPr>
            </a:lvl1pPr>
          </a:lstStyle>
          <a:p>
            <a:pPr lvl="0" rtl="0"/>
            <a:r>
              <a:rPr lang="nl-NL" noProof="0"/>
              <a:t>Beschrijving</a:t>
            </a:r>
          </a:p>
        </p:txBody>
      </p:sp>
      <p:cxnSp>
        <p:nvCxnSpPr>
          <p:cNvPr id="14" name="Rechte verbindingslijn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46423" y="665228"/>
            <a:ext cx="0" cy="74066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Tijdelijke aanduiding voor afbeelding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8112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17" name="Tijdelijke aanduiding voor tekst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1520494"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18" name="Tijdelijke aanduiding voor tekst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1520494"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19" name="Tijdelijke aanduiding voor afbeelding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36400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0" name="Tijdelijke aanduiding voor tekst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3349294"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21" name="Tijdelijke aanduiding voor tekst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3349294"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22" name="Tijdelijke aanduiding voor afbeelding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544977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3" name="Tijdelijke aanduiding voor tekst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5159044"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24" name="Tijdelijke aanduiding voor tekst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5159044"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25" name="Tijdelijke aanduiding voor afbeelding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72595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6" name="Tijdelijke aanduiding voor tekst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968794"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27" name="Tijdelijke aanduiding voor tekst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968794"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28" name="Tijdelijke aanduiding voor afbeelding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9066634"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9" name="Tijdelijke aanduiding voor tekst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775905"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30" name="Tijdelijke aanduiding voor tekst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775905"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Tree>
    <p:extLst>
      <p:ext uri="{BB962C8B-B14F-4D97-AF65-F5344CB8AC3E}">
        <p14:creationId xmlns:p14="http://schemas.microsoft.com/office/powerpoint/2010/main" val="3726095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LLEEN TITEL_Organigram 6">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 name="Tijdelijke aanduiding voor afbeelding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596641"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0" name="Tijdelijke aanduiding voor tekst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425441" y="2618469"/>
            <a:ext cx="3108959" cy="424732"/>
          </a:xfrm>
          <a:noFill/>
        </p:spPr>
        <p:txBody>
          <a:bodyPr wrap="square" lIns="91440" rIns="91440" rtlCol="0" anchor="ctr">
            <a:noAutofit/>
          </a:bodyPr>
          <a:lstStyle>
            <a:lvl1pPr marL="0" indent="0" algn="l">
              <a:spcBef>
                <a:spcPts val="0"/>
              </a:spcBef>
              <a:spcAft>
                <a:spcPts val="0"/>
              </a:spcAft>
              <a:buNone/>
              <a:defRPr sz="1600" b="1">
                <a:solidFill>
                  <a:schemeClr val="tx2"/>
                </a:solidFill>
                <a:latin typeface="+mj-lt"/>
              </a:defRPr>
            </a:lvl1pPr>
          </a:lstStyle>
          <a:p>
            <a:pPr lvl="0" rtl="0"/>
            <a:r>
              <a:rPr lang="nl-NL" noProof="0"/>
              <a:t>TEKST TOEVOEGEN </a:t>
            </a:r>
          </a:p>
        </p:txBody>
      </p:sp>
      <p:sp>
        <p:nvSpPr>
          <p:cNvPr id="12" name="Tijdelijke aanduiding voor tekst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425441" y="2999470"/>
            <a:ext cx="3108959" cy="323629"/>
          </a:xfrm>
          <a:noFill/>
        </p:spPr>
        <p:txBody>
          <a:bodyPr wrap="square" lIns="91440" rIns="91440" rtlCol="0" anchor="t">
            <a:noAutofit/>
          </a:bodyPr>
          <a:lstStyle>
            <a:lvl1pPr marL="0" indent="0" algn="l">
              <a:spcBef>
                <a:spcPts val="0"/>
              </a:spcBef>
              <a:spcAft>
                <a:spcPts val="0"/>
              </a:spcAft>
              <a:buNone/>
              <a:defRPr sz="1200" b="0">
                <a:solidFill>
                  <a:schemeClr val="tx2"/>
                </a:solidFill>
                <a:latin typeface="+mn-lt"/>
              </a:defRPr>
            </a:lvl1pPr>
          </a:lstStyle>
          <a:p>
            <a:pPr lvl="0" rtl="0"/>
            <a:r>
              <a:rPr lang="nl-NL" noProof="0"/>
              <a:t>Beschrijving</a:t>
            </a:r>
          </a:p>
        </p:txBody>
      </p:sp>
      <p:cxnSp>
        <p:nvCxnSpPr>
          <p:cNvPr id="14" name="Rechte verbindingslijn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65169" y="-112012"/>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Tijdelijke aanduiding voor afbeelding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0527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17" name="Tijdelijke aanduiding voor tekst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18" name="Tijdelijke aanduiding voor tekst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19" name="Tijdelijke aanduiding voor afbeelding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8815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0" name="Tijdelijke aanduiding voor tekst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21" name="Tijdelijke aanduiding voor tekst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22" name="Tijdelijke aanduiding voor afbeelding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469127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3" name="Tijdelijke aanduiding voor tekst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24" name="Tijdelijke aanduiding voor tekst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25" name="Tijdelijke aanduiding voor afbeelding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65010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6" name="Tijdelijke aanduiding voor tekst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27" name="Tijdelijke aanduiding voor tekst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28" name="Tijdelijke aanduiding voor afbeelding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8308140"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9" name="Tijdelijke aanduiding voor tekst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30" name="Tijdelijke aanduiding voor tekst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
        <p:nvSpPr>
          <p:cNvPr id="31" name="Tijdelijke aanduiding voor afbeelding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p:cNvSpPr>
          <p:nvPr>
            <p:ph type="pic" sz="quarter" idx="39" hasCustomPrompt="1"/>
          </p:nvPr>
        </p:nvSpPr>
        <p:spPr>
          <a:xfrm>
            <a:off x="10115251"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32" name="Tijdelijke aanduiding voor tekst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5114385"/>
            <a:ext cx="1587295" cy="166199"/>
          </a:xfrm>
          <a:noFill/>
        </p:spPr>
        <p:txBody>
          <a:bodyPr wrap="square" lIns="0" tIns="0" rIns="0" bIns="0" rtlCol="0" anchor="ctr">
            <a:noAutofit/>
          </a:bodyPr>
          <a:lstStyle>
            <a:lvl1pPr marL="0" indent="0" algn="ctr">
              <a:spcBef>
                <a:spcPts val="0"/>
              </a:spcBef>
              <a:spcAft>
                <a:spcPts val="0"/>
              </a:spcAft>
              <a:buNone/>
              <a:defRPr sz="1200" b="1">
                <a:solidFill>
                  <a:schemeClr val="accent1"/>
                </a:solidFill>
                <a:latin typeface="+mn-lt"/>
              </a:defRPr>
            </a:lvl1pPr>
          </a:lstStyle>
          <a:p>
            <a:pPr lvl="0" rtl="0"/>
            <a:r>
              <a:rPr lang="nl-NL" noProof="0"/>
              <a:t>NAAM</a:t>
            </a:r>
          </a:p>
        </p:txBody>
      </p:sp>
      <p:sp>
        <p:nvSpPr>
          <p:cNvPr id="33" name="Tijdelijke aanduiding voor tekst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5346798"/>
            <a:ext cx="1587295" cy="166199"/>
          </a:xfrm>
          <a:noFill/>
        </p:spPr>
        <p:txBody>
          <a:bodyPr wrap="square" lIns="0" tIns="0" rIns="0" bIns="0" rtlCol="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rtl="0"/>
            <a:r>
              <a:rPr lang="nl-NL" noProof="0"/>
              <a:t>Beschrijving</a:t>
            </a:r>
          </a:p>
        </p:txBody>
      </p:sp>
    </p:spTree>
    <p:extLst>
      <p:ext uri="{BB962C8B-B14F-4D97-AF65-F5344CB8AC3E}">
        <p14:creationId xmlns:p14="http://schemas.microsoft.com/office/powerpoint/2010/main" val="378265555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LLEEN TITEL_Organigram 12">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3" name="Tijdelijke aanduiding voor dianumm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9" name="Vrije vorm: Vorm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 name="Tijdelijke aanduiding voor afbeelding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4178095" y="1905000"/>
            <a:ext cx="1255400" cy="1255400"/>
          </a:xfrm>
          <a:prstGeom prst="ellipse">
            <a:avLst/>
          </a:prstGeom>
          <a:solidFill>
            <a:schemeClr val="bg1"/>
          </a:solidFill>
          <a:effectLst>
            <a:outerShdw blurRad="50800" dist="38100" dir="2700000" algn="tl" rotWithShape="0">
              <a:prstClr val="black">
                <a:alpha val="40000"/>
              </a:prstClr>
            </a:outerShdw>
          </a:effectLst>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10" name="Tijdelijke aanduiding voor tekst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601136" y="2288331"/>
            <a:ext cx="3108959" cy="290097"/>
          </a:xfrm>
          <a:noFill/>
        </p:spPr>
        <p:txBody>
          <a:bodyPr wrap="square" lIns="91440" rIns="91440" rtlCol="0" anchor="ctr">
            <a:noAutofit/>
          </a:bodyPr>
          <a:lstStyle>
            <a:lvl1pPr marL="0" indent="0" algn="l">
              <a:spcBef>
                <a:spcPts val="0"/>
              </a:spcBef>
              <a:spcAft>
                <a:spcPts val="0"/>
              </a:spcAft>
              <a:buNone/>
              <a:defRPr sz="1600" b="1">
                <a:solidFill>
                  <a:schemeClr val="tx2"/>
                </a:solidFill>
                <a:latin typeface="+mj-lt"/>
              </a:defRPr>
            </a:lvl1pPr>
          </a:lstStyle>
          <a:p>
            <a:pPr lvl="0" rtl="0"/>
            <a:r>
              <a:rPr lang="nl-NL" noProof="0"/>
              <a:t>TEKST TOEVOEGEN </a:t>
            </a:r>
          </a:p>
        </p:txBody>
      </p:sp>
      <p:sp>
        <p:nvSpPr>
          <p:cNvPr id="12" name="Tijdelijke aanduiding voor tekst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601136" y="2566041"/>
            <a:ext cx="3108959" cy="221043"/>
          </a:xfrm>
          <a:noFill/>
        </p:spPr>
        <p:txBody>
          <a:bodyPr wrap="square" lIns="91440" rIns="91440" rtlCol="0" anchor="t">
            <a:noAutofit/>
          </a:bodyPr>
          <a:lstStyle>
            <a:lvl1pPr marL="0" indent="0" algn="l">
              <a:spcBef>
                <a:spcPts val="0"/>
              </a:spcBef>
              <a:spcAft>
                <a:spcPts val="0"/>
              </a:spcAft>
              <a:buNone/>
              <a:defRPr sz="1200" b="0">
                <a:solidFill>
                  <a:schemeClr val="tx2"/>
                </a:solidFill>
                <a:latin typeface="+mn-lt"/>
              </a:defRPr>
            </a:lvl1pPr>
          </a:lstStyle>
          <a:p>
            <a:pPr lvl="0" rtl="0"/>
            <a:r>
              <a:rPr lang="nl-NL" noProof="0"/>
              <a:t>Beschrijving</a:t>
            </a:r>
          </a:p>
        </p:txBody>
      </p:sp>
      <p:cxnSp>
        <p:nvCxnSpPr>
          <p:cNvPr id="14" name="Rechte verbindingslijn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6165169" y="-670561"/>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Tijdelijke aanduiding voor afbeelding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10984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17" name="Tijdelijke aanduiding voor tekst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4327380"/>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18" name="Tijdelijke aanduiding voor tekst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4497392"/>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19" name="Tijdelijke aanduiding voor afbeelding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29272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0" name="Tijdelijke aanduiding voor tekst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4327380"/>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21" name="Tijdelijke aanduiding voor tekst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4497392"/>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22" name="Tijdelijke aanduiding voor afbeelding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noChangeAspect="1"/>
          </p:cNvSpPr>
          <p:nvPr>
            <p:ph type="pic" sz="quarter" idx="30" hasCustomPrompt="1"/>
          </p:nvPr>
        </p:nvSpPr>
        <p:spPr>
          <a:xfrm>
            <a:off x="473699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3" name="Tijdelijke aanduiding voor tekst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4327380"/>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24" name="Tijdelijke aanduiding voor tekst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4497392"/>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25" name="Tijdelijke aanduiding voor afbeelding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noChangeAspect="1"/>
          </p:cNvSpPr>
          <p:nvPr>
            <p:ph type="pic" sz="quarter" idx="33" hasCustomPrompt="1"/>
          </p:nvPr>
        </p:nvSpPr>
        <p:spPr>
          <a:xfrm>
            <a:off x="65467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6" name="Tijdelijke aanduiding voor tekst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4327380"/>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27" name="Tijdelijke aanduiding voor tekst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4497392"/>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28" name="Tijdelijke aanduiding voor afbeelding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noChangeAspect="1"/>
          </p:cNvSpPr>
          <p:nvPr>
            <p:ph type="pic" sz="quarter" idx="36" hasCustomPrompt="1"/>
          </p:nvPr>
        </p:nvSpPr>
        <p:spPr>
          <a:xfrm>
            <a:off x="8353860"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29" name="Tijdelijke aanduiding voor tekst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4327380"/>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30" name="Tijdelijke aanduiding voor tekst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4497392"/>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31" name="Tijdelijke aanduiding voor afbeelding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noChangeAspect="1"/>
          </p:cNvSpPr>
          <p:nvPr>
            <p:ph type="pic" sz="quarter" idx="39" hasCustomPrompt="1"/>
          </p:nvPr>
        </p:nvSpPr>
        <p:spPr>
          <a:xfrm>
            <a:off x="10160971"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32" name="Tijdelijke aanduiding voor tekst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4327380"/>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33" name="Tijdelijke aanduiding voor tekst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4497392"/>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cxnSp>
        <p:nvCxnSpPr>
          <p:cNvPr id="34" name="Rechte verbindingslijn 33">
            <a:extLst>
              <a:ext uri="{FF2B5EF4-FFF2-40B4-BE49-F238E27FC236}">
                <a16:creationId xmlns:a16="http://schemas.microsoft.com/office/drawing/2014/main" id="{A69BD202-1C38-47A5-8B06-0AADB78AAE08}"/>
              </a:ext>
              <a:ext uri="{C183D7F6-B498-43B3-948B-1728B52AA6E4}">
                <adec:decorative xmlns:adec="http://schemas.microsoft.com/office/drawing/2017/decorative" val="1"/>
              </a:ext>
            </a:extLst>
          </p:cNvPr>
          <p:cNvCxnSpPr>
            <a:cxnSpLocks/>
          </p:cNvCxnSpPr>
          <p:nvPr userDrawn="1"/>
        </p:nvCxnSpPr>
        <p:spPr>
          <a:xfrm rot="16200000">
            <a:off x="6165169" y="2642433"/>
            <a:ext cx="0" cy="556415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Tijdelijke aanduiding voor afbeelding 8">
            <a:extLst>
              <a:ext uri="{FF2B5EF4-FFF2-40B4-BE49-F238E27FC236}">
                <a16:creationId xmlns:a16="http://schemas.microsoft.com/office/drawing/2014/main" id="{68CF0B9D-069C-46BA-9B77-7BDE114F3E5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29272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39" name="Tijdelijke aanduiding voor tekst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2590800" y="5988389"/>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40" name="Tijdelijke aanduiding voor tekst 7">
            <a:extLst>
              <a:ext uri="{FF2B5EF4-FFF2-40B4-BE49-F238E27FC236}">
                <a16:creationId xmlns:a16="http://schemas.microsoft.com/office/drawing/2014/main" id="{184A6FF6-89E5-41B3-83AD-E1F1AC1C7187}"/>
              </a:ext>
            </a:extLst>
          </p:cNvPr>
          <p:cNvSpPr>
            <a:spLocks noGrp="1"/>
          </p:cNvSpPr>
          <p:nvPr>
            <p:ph type="body" sz="quarter" idx="47" hasCustomPrompt="1"/>
          </p:nvPr>
        </p:nvSpPr>
        <p:spPr>
          <a:xfrm>
            <a:off x="2590800" y="6158401"/>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41" name="Tijdelijke aanduiding voor afbeelding 8">
            <a:extLst>
              <a:ext uri="{FF2B5EF4-FFF2-40B4-BE49-F238E27FC236}">
                <a16:creationId xmlns:a16="http://schemas.microsoft.com/office/drawing/2014/main" id="{65909E03-0C86-44C4-9260-484E8CF6315F}"/>
              </a:ext>
              <a:ext uri="{C183D7F6-B498-43B3-948B-1728B52AA6E4}">
                <adec:decorative xmlns:adec="http://schemas.microsoft.com/office/drawing/2017/decorative" val="1"/>
              </a:ext>
            </a:extLst>
          </p:cNvPr>
          <p:cNvSpPr>
            <a:spLocks noGrp="1" noChangeAspect="1"/>
          </p:cNvSpPr>
          <p:nvPr>
            <p:ph type="pic" sz="quarter" idx="48" hasCustomPrompt="1"/>
          </p:nvPr>
        </p:nvSpPr>
        <p:spPr>
          <a:xfrm>
            <a:off x="473699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42" name="Tijdelijke aanduiding voor tekst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4400550" y="5988389"/>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43" name="Tijdelijke aanduiding voor tekst 7">
            <a:extLst>
              <a:ext uri="{FF2B5EF4-FFF2-40B4-BE49-F238E27FC236}">
                <a16:creationId xmlns:a16="http://schemas.microsoft.com/office/drawing/2014/main" id="{FEBB122E-6E5D-4B48-91C0-C6EB8BA3D2D9}"/>
              </a:ext>
            </a:extLst>
          </p:cNvPr>
          <p:cNvSpPr>
            <a:spLocks noGrp="1"/>
          </p:cNvSpPr>
          <p:nvPr>
            <p:ph type="body" sz="quarter" idx="50" hasCustomPrompt="1"/>
          </p:nvPr>
        </p:nvSpPr>
        <p:spPr>
          <a:xfrm>
            <a:off x="4400550" y="6158401"/>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44" name="Tijdelijke aanduiding voor afbeelding 8">
            <a:extLst>
              <a:ext uri="{FF2B5EF4-FFF2-40B4-BE49-F238E27FC236}">
                <a16:creationId xmlns:a16="http://schemas.microsoft.com/office/drawing/2014/main" id="{A968314E-9F6B-4D90-BC2A-C5BB6AC70F5F}"/>
              </a:ext>
              <a:ext uri="{C183D7F6-B498-43B3-948B-1728B52AA6E4}">
                <adec:decorative xmlns:adec="http://schemas.microsoft.com/office/drawing/2017/decorative" val="1"/>
              </a:ext>
            </a:extLst>
          </p:cNvPr>
          <p:cNvSpPr>
            <a:spLocks noGrp="1" noChangeAspect="1"/>
          </p:cNvSpPr>
          <p:nvPr>
            <p:ph type="pic" sz="quarter" idx="51" hasCustomPrompt="1"/>
          </p:nvPr>
        </p:nvSpPr>
        <p:spPr>
          <a:xfrm>
            <a:off x="65467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45" name="Tijdelijke aanduiding voor tekst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6210300" y="5988389"/>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46" name="Tijdelijke aanduiding voor tekst 7">
            <a:extLst>
              <a:ext uri="{FF2B5EF4-FFF2-40B4-BE49-F238E27FC236}">
                <a16:creationId xmlns:a16="http://schemas.microsoft.com/office/drawing/2014/main" id="{DC690F93-088F-498C-9B26-2DCE00A1145F}"/>
              </a:ext>
            </a:extLst>
          </p:cNvPr>
          <p:cNvSpPr>
            <a:spLocks noGrp="1"/>
          </p:cNvSpPr>
          <p:nvPr>
            <p:ph type="body" sz="quarter" idx="53" hasCustomPrompt="1"/>
          </p:nvPr>
        </p:nvSpPr>
        <p:spPr>
          <a:xfrm>
            <a:off x="6210300" y="6158401"/>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
        <p:nvSpPr>
          <p:cNvPr id="47" name="Tijdelijke aanduiding voor afbeelding 8">
            <a:extLst>
              <a:ext uri="{FF2B5EF4-FFF2-40B4-BE49-F238E27FC236}">
                <a16:creationId xmlns:a16="http://schemas.microsoft.com/office/drawing/2014/main" id="{1D462CE1-BEE9-45C4-AB54-354D05E69D31}"/>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8353860"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rtlCol="0" anchor="ctr">
            <a:normAutofit/>
          </a:bodyPr>
          <a:lstStyle>
            <a:lvl1pPr marL="0" indent="0" algn="ctr">
              <a:buNone/>
              <a:defRPr sz="1200">
                <a:solidFill>
                  <a:schemeClr val="bg1">
                    <a:lumMod val="50000"/>
                  </a:schemeClr>
                </a:solidFill>
              </a:defRPr>
            </a:lvl1pPr>
          </a:lstStyle>
          <a:p>
            <a:pPr rtl="0"/>
            <a:r>
              <a:rPr lang="nl-NL" noProof="0"/>
              <a:t>Afbeelding invoegen</a:t>
            </a:r>
          </a:p>
        </p:txBody>
      </p:sp>
      <p:sp>
        <p:nvSpPr>
          <p:cNvPr id="48" name="Tijdelijke aanduiding voor tekst 7">
            <a:extLst>
              <a:ext uri="{FF2B5EF4-FFF2-40B4-BE49-F238E27FC236}">
                <a16:creationId xmlns:a16="http://schemas.microsoft.com/office/drawing/2014/main" id="{9FA2731A-D1B2-4144-8373-12B9313F9BFD}"/>
              </a:ext>
            </a:extLst>
          </p:cNvPr>
          <p:cNvSpPr>
            <a:spLocks noGrp="1"/>
          </p:cNvSpPr>
          <p:nvPr>
            <p:ph type="body" sz="quarter" idx="55" hasCustomPrompt="1"/>
          </p:nvPr>
        </p:nvSpPr>
        <p:spPr>
          <a:xfrm>
            <a:off x="8017411" y="5988389"/>
            <a:ext cx="1587295" cy="166199"/>
          </a:xfrm>
          <a:noFill/>
        </p:spPr>
        <p:txBody>
          <a:bodyPr wrap="square" lIns="0" tIns="0" rIns="0" bIns="0" rtlCol="0" anchor="ctr">
            <a:noAutofit/>
          </a:bodyPr>
          <a:lstStyle>
            <a:lvl1pPr marL="0" indent="0" algn="ctr">
              <a:spcBef>
                <a:spcPts val="0"/>
              </a:spcBef>
              <a:spcAft>
                <a:spcPts val="0"/>
              </a:spcAft>
              <a:buNone/>
              <a:defRPr sz="1100" b="1">
                <a:solidFill>
                  <a:schemeClr val="accent1"/>
                </a:solidFill>
                <a:latin typeface="+mn-lt"/>
              </a:defRPr>
            </a:lvl1pPr>
          </a:lstStyle>
          <a:p>
            <a:pPr lvl="0" rtl="0"/>
            <a:r>
              <a:rPr lang="nl-NL" noProof="0"/>
              <a:t>NAAM</a:t>
            </a:r>
          </a:p>
        </p:txBody>
      </p:sp>
      <p:sp>
        <p:nvSpPr>
          <p:cNvPr id="49" name="Tijdelijke aanduiding voor tekst 7">
            <a:extLst>
              <a:ext uri="{FF2B5EF4-FFF2-40B4-BE49-F238E27FC236}">
                <a16:creationId xmlns:a16="http://schemas.microsoft.com/office/drawing/2014/main" id="{F61DF59D-6B27-4EC6-A151-0F9B99DC8051}"/>
              </a:ext>
            </a:extLst>
          </p:cNvPr>
          <p:cNvSpPr>
            <a:spLocks noGrp="1"/>
          </p:cNvSpPr>
          <p:nvPr>
            <p:ph type="body" sz="quarter" idx="56" hasCustomPrompt="1"/>
          </p:nvPr>
        </p:nvSpPr>
        <p:spPr>
          <a:xfrm>
            <a:off x="8017411" y="6158401"/>
            <a:ext cx="1587295" cy="166199"/>
          </a:xfrm>
          <a:noFill/>
        </p:spPr>
        <p:txBody>
          <a:bodyPr wrap="square" lIns="0" tIns="0" rIns="0" bIns="0" rtlCol="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rtl="0"/>
            <a:r>
              <a:rPr lang="nl-NL" noProof="0"/>
              <a:t>Beschrijving</a:t>
            </a:r>
          </a:p>
        </p:txBody>
      </p:sp>
    </p:spTree>
    <p:extLst>
      <p:ext uri="{BB962C8B-B14F-4D97-AF65-F5344CB8AC3E}">
        <p14:creationId xmlns:p14="http://schemas.microsoft.com/office/powerpoint/2010/main" val="102046214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el Zijpatch Alleen titel">
    <p:spTree>
      <p:nvGrpSpPr>
        <p:cNvPr id="1" name=""/>
        <p:cNvGrpSpPr/>
        <p:nvPr/>
      </p:nvGrpSpPr>
      <p:grpSpPr>
        <a:xfrm>
          <a:off x="0" y="0"/>
          <a:ext cx="0" cy="0"/>
          <a:chOff x="0" y="0"/>
          <a:chExt cx="0" cy="0"/>
        </a:xfrm>
      </p:grpSpPr>
      <p:sp>
        <p:nvSpPr>
          <p:cNvPr id="34" name="Vrije vorm: Vorm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015F2E0-A9EE-4095-8DFC-C3BBA80FAEEE}"/>
              </a:ext>
            </a:extLst>
          </p:cNvPr>
          <p:cNvSpPr>
            <a:spLocks noGrp="1"/>
          </p:cNvSpPr>
          <p:nvPr>
            <p:ph type="title" hasCustomPrompt="1"/>
          </p:nvPr>
        </p:nvSpPr>
        <p:spPr>
          <a:xfrm>
            <a:off x="548640" y="990600"/>
            <a:ext cx="10805160" cy="707886"/>
          </a:xfrm>
        </p:spPr>
        <p:txBody>
          <a:bodyPr lIns="91440" rtlCol="0" anchor="t">
            <a:normAutofit/>
          </a:bodyPr>
          <a:lstStyle>
            <a:lvl1pPr>
              <a:lnSpc>
                <a:spcPct val="100000"/>
              </a:lnSpc>
              <a:defRPr sz="4000" b="0">
                <a:latin typeface="+mj-lt"/>
              </a:defRPr>
            </a:lvl1pPr>
          </a:lstStyle>
          <a:p>
            <a:pPr rtl="0"/>
            <a:r>
              <a:rPr lang="nl-NL" noProof="0"/>
              <a:t>Klik om de titelstijl van het model te bewerken</a:t>
            </a:r>
          </a:p>
        </p:txBody>
      </p:sp>
      <p:sp>
        <p:nvSpPr>
          <p:cNvPr id="16" name="Tijdelijke aanduiding voor dianumm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
        <p:nvSpPr>
          <p:cNvPr id="15" name="Vrije v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18000524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Afbeeldingsbijschrift inhoud_Blauw">
    <p:bg>
      <p:bgPr>
        <a:solidFill>
          <a:schemeClr val="tx2"/>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rtlCol="0" anchor="ctr">
            <a:noAutofit/>
          </a:bodyPr>
          <a:lstStyle>
            <a:lvl1pPr marL="0" indent="0" algn="ctr">
              <a:buNone/>
              <a:defRPr/>
            </a:lvl1pPr>
          </a:lstStyle>
          <a:p>
            <a:pPr rtl="0"/>
            <a:r>
              <a:rPr lang="nl-NL" noProof="0"/>
              <a:t>Afbeelding invoegen</a:t>
            </a:r>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257300" y="3962400"/>
            <a:ext cx="4114800" cy="1981200"/>
          </a:xfrm>
        </p:spPr>
        <p:txBody>
          <a:bodyPr rtlCol="0" anchor="ctr">
            <a:noAutofit/>
          </a:bodyPr>
          <a:lstStyle>
            <a:lvl1pPr algn="ctr">
              <a:lnSpc>
                <a:spcPct val="80000"/>
              </a:lnSpc>
              <a:defRPr sz="4000" b="0" spc="200" baseline="0"/>
            </a:lvl1pPr>
          </a:lstStyle>
          <a:p>
            <a:pPr rtl="0"/>
            <a:r>
              <a:rPr lang="nl-NL" noProof="0"/>
              <a:t>Klik om de titelstijl van het model te bewerken</a:t>
            </a:r>
          </a:p>
        </p:txBody>
      </p:sp>
      <p:sp>
        <p:nvSpPr>
          <p:cNvPr id="3" name="Subtitel 2"/>
          <p:cNvSpPr>
            <a:spLocks noGrp="1"/>
          </p:cNvSpPr>
          <p:nvPr>
            <p:ph type="subTitle" idx="1" hasCustomPrompt="1"/>
          </p:nvPr>
        </p:nvSpPr>
        <p:spPr>
          <a:xfrm>
            <a:off x="6057900" y="4114800"/>
            <a:ext cx="4876800" cy="1371602"/>
          </a:xfrm>
        </p:spPr>
        <p:txBody>
          <a:bodyPr lIns="91440" rIns="91440" rtlCol="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7" name="Tijdelijke aanduiding voor tekst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8" name="Tijdelijke aanduiding voor tekst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2"/>
          </a:solidFill>
          <a:effectLst>
            <a:outerShdw blurRad="50800" dist="38100" dir="18900000" algn="b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3192705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fbeeldingsbijschrift inhoud_Oranje">
    <p:bg>
      <p:bgPr>
        <a:solidFill>
          <a:schemeClr val="accent2"/>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rtlCol="0" anchor="ctr">
            <a:noAutofit/>
          </a:bodyPr>
          <a:lstStyle>
            <a:lvl1pPr marL="0" indent="0" algn="ctr">
              <a:buNone/>
              <a:defRPr/>
            </a:lvl1pPr>
          </a:lstStyle>
          <a:p>
            <a:pPr rtl="0"/>
            <a:r>
              <a:rPr lang="nl-NL" noProof="0"/>
              <a:t>Afbeelding invoegen</a:t>
            </a:r>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257300" y="3962400"/>
            <a:ext cx="4114800" cy="1981200"/>
          </a:xfrm>
        </p:spPr>
        <p:txBody>
          <a:bodyPr rtlCol="0" anchor="ctr">
            <a:noAutofit/>
          </a:bodyPr>
          <a:lstStyle>
            <a:lvl1pPr algn="ctr">
              <a:lnSpc>
                <a:spcPct val="80000"/>
              </a:lnSpc>
              <a:defRPr sz="4000" b="0" spc="200" baseline="0"/>
            </a:lvl1pPr>
          </a:lstStyle>
          <a:p>
            <a:pPr rtl="0"/>
            <a:r>
              <a:rPr lang="nl-NL" noProof="0"/>
              <a:t>Klik om de titelstijl van het model te bewerken</a:t>
            </a:r>
          </a:p>
        </p:txBody>
      </p:sp>
      <p:sp>
        <p:nvSpPr>
          <p:cNvPr id="3" name="Subtitel 2"/>
          <p:cNvSpPr>
            <a:spLocks noGrp="1"/>
          </p:cNvSpPr>
          <p:nvPr>
            <p:ph type="subTitle" idx="1" hasCustomPrompt="1"/>
          </p:nvPr>
        </p:nvSpPr>
        <p:spPr>
          <a:xfrm>
            <a:off x="6057900" y="4114800"/>
            <a:ext cx="4876800" cy="1371602"/>
          </a:xfrm>
        </p:spPr>
        <p:txBody>
          <a:bodyPr lIns="91440" rIns="91440" rtlCol="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nl-NL" noProof="0"/>
              <a:t>Klik om de subtitelstijl van het model te bewerken</a:t>
            </a:r>
          </a:p>
        </p:txBody>
      </p:sp>
      <p:sp>
        <p:nvSpPr>
          <p:cNvPr id="7" name="Tijdelijke aanduiding voor tekst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5"/>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8" name="Tijdelijke aanduiding voor tekst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5"/>
          </a:solidFill>
          <a:effectLst>
            <a:outerShdw blurRad="50800" dist="38100" dir="18900000" algn="b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185705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Tijdelijke aanduiding voor tekst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tekst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1085850" y="2679192"/>
            <a:ext cx="9963150" cy="1499616"/>
          </a:xfrm>
          <a:noFill/>
        </p:spPr>
        <p:txBody>
          <a:bodyPr rtlCol="0">
            <a:normAutofit/>
          </a:bodyPr>
          <a:lstStyle>
            <a:lvl1pPr>
              <a:defRPr sz="6000">
                <a:solidFill>
                  <a:schemeClr val="bg1"/>
                </a:solidFill>
              </a:defRPr>
            </a:lvl1pPr>
          </a:lstStyle>
          <a:p>
            <a:pPr rtl="0"/>
            <a:r>
              <a:rPr lang="nl-NL" noProof="0"/>
              <a:t>Klik om de titelstijl van het model te bewerken</a:t>
            </a:r>
          </a:p>
        </p:txBody>
      </p:sp>
      <p:sp>
        <p:nvSpPr>
          <p:cNvPr id="8" name="Tijdelijke aanduiding voor tekst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2157526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9" name="Tijdelijke aanduiding voor tekst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tx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tekst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2"/>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1085850" y="2679192"/>
            <a:ext cx="9963150" cy="1499616"/>
          </a:xfrm>
          <a:noFill/>
        </p:spPr>
        <p:txBody>
          <a:bodyPr rtlCol="0">
            <a:normAutofit/>
          </a:bodyPr>
          <a:lstStyle>
            <a:lvl1pPr>
              <a:defRPr sz="6000">
                <a:solidFill>
                  <a:schemeClr val="bg1"/>
                </a:solidFill>
              </a:defRPr>
            </a:lvl1pPr>
          </a:lstStyle>
          <a:p>
            <a:pPr rtl="0"/>
            <a:r>
              <a:rPr lang="nl-NL" noProof="0"/>
              <a:t>Klik om de titelstijl van het model te bewerken</a:t>
            </a:r>
          </a:p>
        </p:txBody>
      </p:sp>
      <p:sp>
        <p:nvSpPr>
          <p:cNvPr id="8" name="Tijdelijke aanduiding voor tekst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tx2"/>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40317223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sp>
        <p:nvSpPr>
          <p:cNvPr id="9" name="Tijdelijke aanduiding voor tekst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tekst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85750" y="0"/>
            <a:ext cx="11620500" cy="6591300"/>
          </a:xfrm>
          <a:solidFill>
            <a:schemeClr val="accent5"/>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1085850" y="2679192"/>
            <a:ext cx="9963150" cy="1499616"/>
          </a:xfrm>
          <a:noFill/>
        </p:spPr>
        <p:txBody>
          <a:bodyPr rtlCol="0">
            <a:normAutofit/>
          </a:bodyPr>
          <a:lstStyle>
            <a:lvl1pPr>
              <a:defRPr sz="6000">
                <a:solidFill>
                  <a:schemeClr val="bg1"/>
                </a:solidFill>
              </a:defRPr>
            </a:lvl1pPr>
          </a:lstStyle>
          <a:p>
            <a:pPr rtl="0"/>
            <a:r>
              <a:rPr lang="nl-NL" noProof="0"/>
              <a:t>Klik om de titelstijl van het model te bewerken</a:t>
            </a:r>
          </a:p>
        </p:txBody>
      </p:sp>
      <p:sp>
        <p:nvSpPr>
          <p:cNvPr id="8" name="Tijdelijke aanduiding voor tekst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2986109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sp>
        <p:nvSpPr>
          <p:cNvPr id="25" name="Tijdelijke aanduiding voor afbeelding 8">
            <a:extLst>
              <a:ext uri="{FF2B5EF4-FFF2-40B4-BE49-F238E27FC236}">
                <a16:creationId xmlns:a16="http://schemas.microsoft.com/office/drawing/2014/main" id="{489EE1C9-68AE-4BDD-B34C-9DE809C4DD0B}"/>
              </a:ext>
              <a:ext uri="{C183D7F6-B498-43B3-948B-1728B52AA6E4}">
                <adec:decorative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rtlCol="0" anchor="ctr"/>
          <a:lstStyle>
            <a:lvl1pPr marL="0" indent="0" algn="ctr">
              <a:buNone/>
              <a:defRPr>
                <a:solidFill>
                  <a:schemeClr val="bg1">
                    <a:lumMod val="50000"/>
                  </a:schemeClr>
                </a:solidFill>
              </a:defRPr>
            </a:lvl1pPr>
          </a:lstStyle>
          <a:p>
            <a:pPr rtl="0"/>
            <a:r>
              <a:rPr lang="nl-NL" noProof="0"/>
              <a:t>Afbeelding invoegen</a:t>
            </a:r>
          </a:p>
        </p:txBody>
      </p:sp>
      <p:sp>
        <p:nvSpPr>
          <p:cNvPr id="27" name="Tijdelijke aanduiding voor tekst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alpha val="84000"/>
            </a:schemeClr>
          </a:solidFill>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26" name="Tijdelijke aanduiding voor tekst 16">
            <a:extLst>
              <a:ext uri="{FF2B5EF4-FFF2-40B4-BE49-F238E27FC236}">
                <a16:creationId xmlns:a16="http://schemas.microsoft.com/office/drawing/2014/main" id="{9F89ADF8-2320-4EC3-98EA-5CB618A528E6}"/>
              </a:ext>
              <a:ext uri="{C183D7F6-B498-43B3-948B-1728B52AA6E4}">
                <adec:decorative xmlns:adec="http://schemas.microsoft.com/office/drawing/2017/decorative" val="1"/>
              </a:ext>
            </a:extLst>
          </p:cNvPr>
          <p:cNvSpPr>
            <a:spLocks noGrp="1"/>
          </p:cNvSpPr>
          <p:nvPr>
            <p:ph type="body" sz="quarter" idx="12" hasCustomPrompt="1"/>
          </p:nvPr>
        </p:nvSpPr>
        <p:spPr>
          <a:xfrm>
            <a:off x="533400" y="0"/>
            <a:ext cx="6781800" cy="6324600"/>
          </a:xfrm>
          <a:solidFill>
            <a:schemeClr val="tx2"/>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1266825" y="2265916"/>
            <a:ext cx="5314950" cy="3488998"/>
          </a:xfrm>
          <a:noFill/>
        </p:spPr>
        <p:txBody>
          <a:bodyPr rtlCol="0" anchor="b">
            <a:normAutofit/>
          </a:bodyPr>
          <a:lstStyle>
            <a:lvl1pPr algn="ctr">
              <a:defRPr sz="6000">
                <a:solidFill>
                  <a:schemeClr val="bg1"/>
                </a:solidFill>
              </a:defRPr>
            </a:lvl1pPr>
          </a:lstStyle>
          <a:p>
            <a:pPr rtl="0"/>
            <a:r>
              <a:rPr lang="nl-NL" noProof="0"/>
              <a:t>Klik om de titelstijl van het model te bewerken</a:t>
            </a:r>
          </a:p>
        </p:txBody>
      </p:sp>
      <p:sp>
        <p:nvSpPr>
          <p:cNvPr id="6" name="Tijdelijke aanduiding voor dianummer 5">
            <a:extLst>
              <a:ext uri="{FF2B5EF4-FFF2-40B4-BE49-F238E27FC236}">
                <a16:creationId xmlns:a16="http://schemas.microsoft.com/office/drawing/2014/main" id="{F074D12B-58A6-47D1-9B2D-697AB265C81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36625375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rtlCol="0" anchor="ctr">
            <a:noAutofit/>
          </a:bodyPr>
          <a:lstStyle>
            <a:lvl1pPr marL="0" indent="0" algn="ctr">
              <a:buNone/>
              <a:defRPr>
                <a:solidFill>
                  <a:schemeClr val="bg1">
                    <a:lumMod val="50000"/>
                  </a:schemeClr>
                </a:solidFill>
              </a:defRPr>
            </a:lvl1pPr>
          </a:lstStyle>
          <a:p>
            <a:pPr rtl="0"/>
            <a:r>
              <a:rPr lang="nl-NL" noProof="0"/>
              <a:t>Afbeelding invoegen</a:t>
            </a:r>
          </a:p>
        </p:txBody>
      </p:sp>
      <p:sp>
        <p:nvSpPr>
          <p:cNvPr id="27" name="Tijdelijke aanduiding voor tekst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solidFill>
          <a:effectLst>
            <a:outerShdw blurRad="152400" dist="38100" dir="2700000" algn="tl" rotWithShape="0">
              <a:prstClr val="black">
                <a:alpha val="66000"/>
              </a:prstClr>
            </a:outerShdw>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781049" y="990600"/>
            <a:ext cx="9144000" cy="2590800"/>
          </a:xfrm>
          <a:noFill/>
        </p:spPr>
        <p:txBody>
          <a:bodyPr rtlCol="0" anchor="t">
            <a:normAutofit/>
          </a:bodyPr>
          <a:lstStyle>
            <a:lvl1pPr algn="l">
              <a:defRPr sz="6000">
                <a:solidFill>
                  <a:schemeClr val="bg1"/>
                </a:solidFill>
              </a:defRPr>
            </a:lvl1pPr>
          </a:lstStyle>
          <a:p>
            <a:pPr rtl="0"/>
            <a:r>
              <a:rPr lang="nl-NL" noProof="0"/>
              <a:t>Klik om de titelstijl van het model te bewerken</a:t>
            </a:r>
          </a:p>
        </p:txBody>
      </p:sp>
      <p:sp>
        <p:nvSpPr>
          <p:cNvPr id="9" name="Tijdelijke aanduiding voor tekst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dianummer 5">
            <a:extLst>
              <a:ext uri="{FF2B5EF4-FFF2-40B4-BE49-F238E27FC236}">
                <a16:creationId xmlns:a16="http://schemas.microsoft.com/office/drawing/2014/main" id="{973FC1AA-8591-43A1-9962-1599E1A8AB30}"/>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3273548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egue">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rtlCol="0" anchor="ctr">
            <a:noAutofit/>
          </a:bodyPr>
          <a:lstStyle>
            <a:lvl1pPr marL="0" indent="0" algn="ctr">
              <a:buNone/>
              <a:defRPr>
                <a:solidFill>
                  <a:schemeClr val="bg1">
                    <a:lumMod val="50000"/>
                  </a:schemeClr>
                </a:solidFill>
              </a:defRPr>
            </a:lvl1pPr>
          </a:lstStyle>
          <a:p>
            <a:pPr rtl="0"/>
            <a:r>
              <a:rPr lang="nl-NL" noProof="0"/>
              <a:t>Afbeelding invoegen</a:t>
            </a:r>
          </a:p>
        </p:txBody>
      </p:sp>
      <p:sp>
        <p:nvSpPr>
          <p:cNvPr id="27" name="Tijdelijke aanduiding voor tekst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1"/>
          </a:solidFill>
          <a:effectLst>
            <a:outerShdw blurRad="152400" dist="38100" dir="2700000" algn="tl" rotWithShape="0">
              <a:prstClr val="black">
                <a:alpha val="66000"/>
              </a:prstClr>
            </a:outerShdw>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781049" y="990600"/>
            <a:ext cx="9144000" cy="2590800"/>
          </a:xfrm>
          <a:noFill/>
        </p:spPr>
        <p:txBody>
          <a:bodyPr rtlCol="0" anchor="t">
            <a:normAutofit/>
          </a:bodyPr>
          <a:lstStyle>
            <a:lvl1pPr algn="l">
              <a:defRPr sz="6000">
                <a:solidFill>
                  <a:schemeClr val="bg1"/>
                </a:solidFill>
              </a:defRPr>
            </a:lvl1pPr>
          </a:lstStyle>
          <a:p>
            <a:pPr rtl="0"/>
            <a:r>
              <a:rPr lang="nl-NL" noProof="0"/>
              <a:t>Klik om de titelstijl van het model te bewerken</a:t>
            </a:r>
          </a:p>
        </p:txBody>
      </p:sp>
      <p:sp>
        <p:nvSpPr>
          <p:cNvPr id="9" name="Tijdelijke aanduiding voor tekst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dianummer 5">
            <a:extLst>
              <a:ext uri="{FF2B5EF4-FFF2-40B4-BE49-F238E27FC236}">
                <a16:creationId xmlns:a16="http://schemas.microsoft.com/office/drawing/2014/main" id="{7160B2D8-3756-4781-A8DD-692C3F895981}"/>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19311070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egue">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rtlCol="0" anchor="ctr">
            <a:noAutofit/>
          </a:bodyPr>
          <a:lstStyle>
            <a:lvl1pPr marL="0" indent="0" algn="ctr">
              <a:buNone/>
              <a:defRPr>
                <a:solidFill>
                  <a:schemeClr val="bg1">
                    <a:lumMod val="50000"/>
                  </a:schemeClr>
                </a:solidFill>
              </a:defRPr>
            </a:lvl1pPr>
          </a:lstStyle>
          <a:p>
            <a:pPr rtl="0"/>
            <a:r>
              <a:rPr lang="nl-NL" noProof="0"/>
              <a:t>Afbeelding invoegen</a:t>
            </a:r>
          </a:p>
        </p:txBody>
      </p:sp>
      <p:sp>
        <p:nvSpPr>
          <p:cNvPr id="27" name="Tijdelijke aanduiding voor tekst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5"/>
          </a:solidFill>
          <a:effectLst>
            <a:outerShdw blurRad="152400" dist="38100" dir="2700000" algn="tl" rotWithShape="0">
              <a:prstClr val="black">
                <a:alpha val="66000"/>
              </a:prstClr>
            </a:outerShdw>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781049" y="990600"/>
            <a:ext cx="9144000" cy="2590800"/>
          </a:xfrm>
          <a:noFill/>
        </p:spPr>
        <p:txBody>
          <a:bodyPr rtlCol="0" anchor="t">
            <a:normAutofit/>
          </a:bodyPr>
          <a:lstStyle>
            <a:lvl1pPr algn="l">
              <a:defRPr sz="6000">
                <a:solidFill>
                  <a:schemeClr val="bg1"/>
                </a:solidFill>
              </a:defRPr>
            </a:lvl1pPr>
          </a:lstStyle>
          <a:p>
            <a:pPr rtl="0"/>
            <a:r>
              <a:rPr lang="nl-NL" noProof="0"/>
              <a:t>Klik om de titelstijl van het model te bewerken</a:t>
            </a:r>
          </a:p>
        </p:txBody>
      </p:sp>
      <p:sp>
        <p:nvSpPr>
          <p:cNvPr id="9" name="Tijdelijke aanduiding voor tekst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dianummer 5">
            <a:extLst>
              <a:ext uri="{FF2B5EF4-FFF2-40B4-BE49-F238E27FC236}">
                <a16:creationId xmlns:a16="http://schemas.microsoft.com/office/drawing/2014/main" id="{9EEDA9EB-20CE-4EA1-9720-40FBEB45614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5"/>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10063650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egue">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rtlCol="0" anchor="ctr">
            <a:noAutofit/>
          </a:bodyPr>
          <a:lstStyle>
            <a:lvl1pPr marL="0" indent="0" algn="ctr">
              <a:buNone/>
              <a:defRPr>
                <a:solidFill>
                  <a:schemeClr val="bg1">
                    <a:lumMod val="50000"/>
                  </a:schemeClr>
                </a:solidFill>
              </a:defRPr>
            </a:lvl1pPr>
          </a:lstStyle>
          <a:p>
            <a:pPr rtl="0"/>
            <a:r>
              <a:rPr lang="nl-NL" noProof="0"/>
              <a:t>Afbeelding invoegen</a:t>
            </a:r>
          </a:p>
        </p:txBody>
      </p:sp>
      <p:sp>
        <p:nvSpPr>
          <p:cNvPr id="27" name="Tijdelijke aanduiding voor tekst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6"/>
          </a:solidFill>
          <a:effectLst>
            <a:outerShdw blurRad="152400" dist="38100" dir="2700000" algn="tl" rotWithShape="0">
              <a:prstClr val="black">
                <a:alpha val="66000"/>
              </a:prstClr>
            </a:outerShdw>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2" name="Titel 1">
            <a:extLst>
              <a:ext uri="{FF2B5EF4-FFF2-40B4-BE49-F238E27FC236}">
                <a16:creationId xmlns:a16="http://schemas.microsoft.com/office/drawing/2014/main" id="{2F2E942B-4297-4570-B120-E2ACA52D126E}"/>
              </a:ext>
            </a:extLst>
          </p:cNvPr>
          <p:cNvSpPr>
            <a:spLocks noGrp="1"/>
          </p:cNvSpPr>
          <p:nvPr>
            <p:ph type="title" hasCustomPrompt="1"/>
          </p:nvPr>
        </p:nvSpPr>
        <p:spPr>
          <a:xfrm>
            <a:off x="781049" y="990600"/>
            <a:ext cx="9144000" cy="2590800"/>
          </a:xfrm>
          <a:noFill/>
        </p:spPr>
        <p:txBody>
          <a:bodyPr rtlCol="0" anchor="t">
            <a:normAutofit/>
          </a:bodyPr>
          <a:lstStyle>
            <a:lvl1pPr algn="l">
              <a:defRPr sz="6000">
                <a:solidFill>
                  <a:schemeClr val="bg1"/>
                </a:solidFill>
              </a:defRPr>
            </a:lvl1pPr>
          </a:lstStyle>
          <a:p>
            <a:pPr rtl="0"/>
            <a:r>
              <a:rPr lang="nl-NL" noProof="0"/>
              <a:t>Klik om de titelstijl van het model te bewerken</a:t>
            </a:r>
          </a:p>
        </p:txBody>
      </p:sp>
      <p:sp>
        <p:nvSpPr>
          <p:cNvPr id="9" name="Tijdelijke aanduiding voor tekst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rtlCol="0"/>
          <a:lstStyle>
            <a:lvl1pPr marL="0" indent="0">
              <a:buNone/>
              <a:defRPr>
                <a:solidFill>
                  <a:schemeClr val="tx1">
                    <a:alpha val="0"/>
                  </a:schemeClr>
                </a:solidFill>
              </a:defRPr>
            </a:lvl1pPr>
          </a:lstStyle>
          <a:p>
            <a:pPr lvl="0" rtl="0"/>
            <a:r>
              <a:rPr lang="nl-NL" noProof="0"/>
              <a:t>A</a:t>
            </a:r>
          </a:p>
        </p:txBody>
      </p:sp>
      <p:sp>
        <p:nvSpPr>
          <p:cNvPr id="7" name="Tijdelijke aanduiding voor dianummer 5">
            <a:extLst>
              <a:ext uri="{FF2B5EF4-FFF2-40B4-BE49-F238E27FC236}">
                <a16:creationId xmlns:a16="http://schemas.microsoft.com/office/drawing/2014/main" id="{80033509-FE6E-46FC-85C8-B777FBA2F1A5}"/>
              </a:ext>
            </a:extLst>
          </p:cNvPr>
          <p:cNvSpPr>
            <a:spLocks noGrp="1"/>
          </p:cNvSpPr>
          <p:nvPr>
            <p:ph type="sldNum" sz="quarter" idx="4"/>
          </p:nvPr>
        </p:nvSpPr>
        <p:spPr>
          <a:xfrm>
            <a:off x="628788" y="6339840"/>
            <a:ext cx="302281" cy="365760"/>
          </a:xfrm>
          <a:prstGeom prst="rect">
            <a:avLst/>
          </a:prstGeom>
          <a:solidFill>
            <a:schemeClr val="bg1"/>
          </a:solidFill>
          <a:ln>
            <a:solidFill>
              <a:schemeClr val="accent6"/>
            </a:solidFill>
          </a:ln>
        </p:spPr>
        <p:txBody>
          <a:bodyPr vert="horz" lIns="0" tIns="45720" rIns="0" bIns="45720" rtlCol="0" anchor="ctr"/>
          <a:lstStyle>
            <a:lvl1pPr algn="ctr">
              <a:defRPr sz="1000">
                <a:solidFill>
                  <a:schemeClr val="tx1">
                    <a:lumMod val="95000"/>
                    <a:lumOff val="5000"/>
                  </a:schemeClr>
                </a:solidFill>
                <a:latin typeface="+mj-lt"/>
              </a:defRPr>
            </a:lvl1pPr>
          </a:lstStyle>
          <a:p>
            <a:pPr rtl="0"/>
            <a:fld id="{4FAB73BC-B049-4115-A692-8D63A059BFB8}" type="slidenum">
              <a:rPr lang="nl-NL" noProof="0" smtClean="0"/>
              <a:pPr rtl="0"/>
              <a:t>‹nr.›</a:t>
            </a:fld>
            <a:endParaRPr lang="nl-NL" noProof="0"/>
          </a:p>
        </p:txBody>
      </p:sp>
    </p:spTree>
    <p:extLst>
      <p:ext uri="{BB962C8B-B14F-4D97-AF65-F5344CB8AC3E}">
        <p14:creationId xmlns:p14="http://schemas.microsoft.com/office/powerpoint/2010/main" val="6438915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Afsluiting-Bedankt 1">
    <p:bg>
      <p:bgPr>
        <a:solidFill>
          <a:schemeClr val="bg1">
            <a:lumMod val="95000"/>
          </a:schemeClr>
        </a:solidFill>
        <a:effectLst/>
      </p:bgPr>
    </p:bg>
    <p:spTree>
      <p:nvGrpSpPr>
        <p:cNvPr id="1" name=""/>
        <p:cNvGrpSpPr/>
        <p:nvPr/>
      </p:nvGrpSpPr>
      <p:grpSpPr>
        <a:xfrm>
          <a:off x="0" y="0"/>
          <a:ext cx="0" cy="0"/>
          <a:chOff x="0" y="0"/>
          <a:chExt cx="0" cy="0"/>
        </a:xfrm>
      </p:grpSpPr>
      <p:sp>
        <p:nvSpPr>
          <p:cNvPr id="53" name="Tijdelijke aanduiding voor tekst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rtl="0"/>
            <a:r>
              <a:rPr lang="nl-NL" noProof="0"/>
              <a:t>A</a:t>
            </a:r>
          </a:p>
        </p:txBody>
      </p:sp>
      <p:sp>
        <p:nvSpPr>
          <p:cNvPr id="48" name="Vrije vorm: Vorm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9" name="Vrije vorm: Vorm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rtl="0"/>
            <a:endParaRPr lang="nl-NL" noProof="0"/>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378135" y="1219200"/>
            <a:ext cx="7232465" cy="903638"/>
          </a:xfrm>
        </p:spPr>
        <p:txBody>
          <a:bodyPr rtlCol="0" anchor="t">
            <a:normAutofit/>
          </a:bodyPr>
          <a:lstStyle>
            <a:lvl1pPr algn="l">
              <a:defRPr lang="en-US" sz="5000" kern="1200" cap="all" spc="100" baseline="0" dirty="0">
                <a:solidFill>
                  <a:srgbClr val="2C2E52"/>
                </a:solidFill>
                <a:latin typeface="+mj-lt"/>
                <a:ea typeface="+mj-ea"/>
                <a:cs typeface="+mj-cs"/>
              </a:defRPr>
            </a:lvl1pPr>
          </a:lstStyle>
          <a:p>
            <a:pPr rtl="0"/>
            <a:r>
              <a:rPr lang="nl-NL" noProof="0"/>
              <a:t>BEDANKT</a:t>
            </a:r>
          </a:p>
        </p:txBody>
      </p:sp>
      <p:sp>
        <p:nvSpPr>
          <p:cNvPr id="33" name="Rechthoek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rtl="0"/>
            <a:endParaRPr lang="nl-NL" noProof="0"/>
          </a:p>
        </p:txBody>
      </p:sp>
      <p:sp>
        <p:nvSpPr>
          <p:cNvPr id="19" name="Tijdelijke aanduiding voor afbeelding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rtlCol="0" anchor="ctr">
            <a:noAutofit/>
          </a:bodyPr>
          <a:lstStyle>
            <a:lvl1pPr marL="0" indent="0" algn="ctr">
              <a:buNone/>
              <a:defRPr/>
            </a:lvl1pPr>
          </a:lstStyle>
          <a:p>
            <a:pPr rtl="0"/>
            <a:r>
              <a:rPr lang="nl-NL" noProof="0"/>
              <a:t>Afbeelding invoegen</a:t>
            </a:r>
          </a:p>
        </p:txBody>
      </p:sp>
    </p:spTree>
    <p:extLst>
      <p:ext uri="{BB962C8B-B14F-4D97-AF65-F5344CB8AC3E}">
        <p14:creationId xmlns:p14="http://schemas.microsoft.com/office/powerpoint/2010/main" val="3932519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fsluiting-Bedankt 2">
    <p:spTree>
      <p:nvGrpSpPr>
        <p:cNvPr id="1" name=""/>
        <p:cNvGrpSpPr/>
        <p:nvPr/>
      </p:nvGrpSpPr>
      <p:grpSpPr>
        <a:xfrm>
          <a:off x="0" y="0"/>
          <a:ext cx="0" cy="0"/>
          <a:chOff x="0" y="0"/>
          <a:chExt cx="0" cy="0"/>
        </a:xfrm>
      </p:grpSpPr>
      <p:sp>
        <p:nvSpPr>
          <p:cNvPr id="26" name="Tijdelijke aanduiding voor afbeelding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rtlCol="0" anchor="ctr">
            <a:noAutofit/>
          </a:bodyPr>
          <a:lstStyle>
            <a:lvl1pPr marL="0" indent="0" algn="ctr">
              <a:buNone/>
              <a:defRPr/>
            </a:lvl1pPr>
          </a:lstStyle>
          <a:p>
            <a:pPr rtl="0"/>
            <a:r>
              <a:rPr lang="nl-NL" noProof="0"/>
              <a:t>Afbeelding invoegen</a:t>
            </a:r>
          </a:p>
        </p:txBody>
      </p:sp>
      <p:sp>
        <p:nvSpPr>
          <p:cNvPr id="27" name="Tijdelijke aanduiding voor tekst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4" name="Tijdelijke aanduiding voor tekst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rtlCol="0">
            <a:noAutofit/>
          </a:bodyPr>
          <a:lstStyle>
            <a:lvl1pPr marL="0" indent="0" algn="ctr">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3163809" y="1905000"/>
            <a:ext cx="5864382" cy="2275238"/>
          </a:xfrm>
        </p:spPr>
        <p:txBody>
          <a:bodyPr rtlCol="0" anchor="ctr">
            <a:normAutofit/>
          </a:bodyPr>
          <a:lstStyle>
            <a:lvl1pPr algn="ctr">
              <a:defRPr lang="en-US" sz="5000" kern="1200" cap="all" spc="100" baseline="0" dirty="0">
                <a:solidFill>
                  <a:schemeClr val="bg1"/>
                </a:solidFill>
                <a:latin typeface="+mj-lt"/>
                <a:ea typeface="+mj-ea"/>
                <a:cs typeface="+mj-cs"/>
              </a:defRPr>
            </a:lvl1pPr>
          </a:lstStyle>
          <a:p>
            <a:pPr rtl="0"/>
            <a:r>
              <a:rPr lang="nl-NL" noProof="0"/>
              <a:t>BEDANKT</a:t>
            </a:r>
          </a:p>
        </p:txBody>
      </p:sp>
    </p:spTree>
    <p:extLst>
      <p:ext uri="{BB962C8B-B14F-4D97-AF65-F5344CB8AC3E}">
        <p14:creationId xmlns:p14="http://schemas.microsoft.com/office/powerpoint/2010/main" val="1612203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fsluiting-Bedankt 3">
    <p:bg>
      <p:bgPr>
        <a:solidFill>
          <a:schemeClr val="bg1">
            <a:lumMod val="95000"/>
          </a:schemeClr>
        </a:solidFill>
        <a:effectLst/>
      </p:bgPr>
    </p:bg>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rtlCol="0" anchor="ctr">
            <a:noAutofit/>
          </a:bodyPr>
          <a:lstStyle>
            <a:lvl1pPr marL="0" indent="0" algn="ctr">
              <a:buNone/>
              <a:defRPr/>
            </a:lvl1pPr>
          </a:lstStyle>
          <a:p>
            <a:pPr rtl="0"/>
            <a:r>
              <a:rPr lang="nl-NL" noProof="0"/>
              <a:t>Afbeelding invoegen</a:t>
            </a:r>
          </a:p>
        </p:txBody>
      </p:sp>
      <p:sp>
        <p:nvSpPr>
          <p:cNvPr id="7" name="Tijdelijke aanduiding voor tekst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2" name="Tijdelijke aanduiding voor tekst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10" name="Tijdelijke aanduiding voor tekst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rtlCol="0"/>
          <a:lstStyle>
            <a:lvl1pPr marL="0" indent="0" algn="ctr">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3163809" y="1905000"/>
            <a:ext cx="5864382" cy="2275238"/>
          </a:xfrm>
        </p:spPr>
        <p:txBody>
          <a:bodyPr rtlCol="0" anchor="ctr">
            <a:normAutofit/>
          </a:bodyPr>
          <a:lstStyle>
            <a:lvl1pPr algn="ctr">
              <a:defRPr lang="en-US" sz="5000" kern="1200" cap="all" spc="100" baseline="0" dirty="0">
                <a:solidFill>
                  <a:schemeClr val="bg1"/>
                </a:solidFill>
                <a:latin typeface="+mj-lt"/>
                <a:ea typeface="+mj-ea"/>
                <a:cs typeface="+mj-cs"/>
              </a:defRPr>
            </a:lvl1pPr>
          </a:lstStyle>
          <a:p>
            <a:pPr rtl="0"/>
            <a:r>
              <a:rPr lang="nl-NL" noProof="0"/>
              <a:t>BEDANKT</a:t>
            </a:r>
          </a:p>
        </p:txBody>
      </p:sp>
    </p:spTree>
    <p:extLst>
      <p:ext uri="{BB962C8B-B14F-4D97-AF65-F5344CB8AC3E}">
        <p14:creationId xmlns:p14="http://schemas.microsoft.com/office/powerpoint/2010/main" val="2653485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fsluiting-Bedankt 4">
    <p:bg>
      <p:bgPr>
        <a:solidFill>
          <a:schemeClr val="bg1">
            <a:lumMod val="95000"/>
          </a:schemeClr>
        </a:solidFill>
        <a:effectLst/>
      </p:bgPr>
    </p:bg>
    <p:spTree>
      <p:nvGrpSpPr>
        <p:cNvPr id="1" name=""/>
        <p:cNvGrpSpPr/>
        <p:nvPr/>
      </p:nvGrpSpPr>
      <p:grpSpPr>
        <a:xfrm>
          <a:off x="0" y="0"/>
          <a:ext cx="0" cy="0"/>
          <a:chOff x="0" y="0"/>
          <a:chExt cx="0" cy="0"/>
        </a:xfrm>
      </p:grpSpPr>
      <p:sp>
        <p:nvSpPr>
          <p:cNvPr id="22" name="Tijdelijke aanduiding voor tekst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rtlCol="0">
            <a:noAutofit/>
          </a:bodyPr>
          <a:lstStyle>
            <a:lvl1pPr marL="0" indent="0">
              <a:buNone/>
              <a:defRPr>
                <a:solidFill>
                  <a:schemeClr val="tx1">
                    <a:alpha val="0"/>
                  </a:schemeClr>
                </a:solidFill>
              </a:defRPr>
            </a:lvl1pPr>
          </a:lstStyle>
          <a:p>
            <a:pPr lvl="0" rtl="0"/>
            <a:r>
              <a:rPr lang="nl-NL" noProof="0"/>
              <a:t>A</a:t>
            </a:r>
          </a:p>
        </p:txBody>
      </p:sp>
      <p:sp>
        <p:nvSpPr>
          <p:cNvPr id="15" name="Tijdelijke aanduiding voor afbeelding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rtlCol="0" anchor="ctr">
            <a:noAutofit/>
          </a:bodyPr>
          <a:lstStyle>
            <a:lvl1pPr marL="0" indent="0" algn="ctr">
              <a:buNone/>
              <a:defRPr/>
            </a:lvl1pPr>
          </a:lstStyle>
          <a:p>
            <a:pPr rtl="0"/>
            <a:r>
              <a:rPr lang="nl-NL" noProof="0"/>
              <a:t>Afbeelding invoegen</a:t>
            </a:r>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933450" y="762000"/>
            <a:ext cx="4381500" cy="3429000"/>
          </a:xfrm>
        </p:spPr>
        <p:txBody>
          <a:bodyPr rtlCol="0" anchor="ctr">
            <a:normAutofit/>
          </a:bodyPr>
          <a:lstStyle>
            <a:lvl1pPr algn="ctr">
              <a:defRPr sz="5000" spc="200" baseline="0"/>
            </a:lvl1pPr>
          </a:lstStyle>
          <a:p>
            <a:pPr rtl="0"/>
            <a:r>
              <a:rPr lang="nl-NL" noProof="0"/>
              <a:t>BEDANKT</a:t>
            </a:r>
          </a:p>
        </p:txBody>
      </p:sp>
      <p:sp>
        <p:nvSpPr>
          <p:cNvPr id="7" name="Tijdelijke aanduiding voor tekst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30448034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Afsluiting-Bedankt 5">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rtlCol="0" anchor="ctr">
            <a:noAutofit/>
          </a:bodyPr>
          <a:lstStyle>
            <a:lvl1pPr marL="0" indent="0" algn="ctr">
              <a:buNone/>
              <a:defRPr/>
            </a:lvl1pPr>
          </a:lstStyle>
          <a:p>
            <a:pPr rtl="0"/>
            <a:r>
              <a:rPr lang="nl-NL" noProof="0"/>
              <a:t>Afbeelding invoegen</a:t>
            </a:r>
          </a:p>
        </p:txBody>
      </p:sp>
      <p:sp>
        <p:nvSpPr>
          <p:cNvPr id="17" name="Tijdelijke aanduiding voor tekst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2" name="Titel 1"/>
          <p:cNvSpPr>
            <a:spLocks noGrp="1"/>
          </p:cNvSpPr>
          <p:nvPr>
            <p:ph type="ctrTitle" hasCustomPrompt="1"/>
          </p:nvPr>
        </p:nvSpPr>
        <p:spPr>
          <a:xfrm>
            <a:off x="1257300" y="1447800"/>
            <a:ext cx="4114800" cy="3962400"/>
          </a:xfrm>
        </p:spPr>
        <p:txBody>
          <a:bodyPr rtlCol="0" anchor="ctr">
            <a:normAutofit/>
          </a:bodyPr>
          <a:lstStyle>
            <a:lvl1pPr algn="ctr">
              <a:defRPr sz="5000" spc="200" baseline="0"/>
            </a:lvl1pPr>
          </a:lstStyle>
          <a:p>
            <a:pPr rtl="0"/>
            <a:r>
              <a:rPr lang="nl-NL" noProof="0"/>
              <a:t>BEDANKT</a:t>
            </a:r>
          </a:p>
        </p:txBody>
      </p:sp>
      <p:sp>
        <p:nvSpPr>
          <p:cNvPr id="7" name="Tijdelijke aanduiding voor tekst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
        <p:nvSpPr>
          <p:cNvPr id="8" name="Tijdelijke aanduiding voor tekst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rtlCol="0"/>
          <a:lstStyle>
            <a:lvl1pPr marL="0" indent="0">
              <a:buNone/>
              <a:defRPr>
                <a:solidFill>
                  <a:schemeClr val="tx1">
                    <a:alpha val="0"/>
                  </a:schemeClr>
                </a:solidFill>
              </a:defRPr>
            </a:lvl1pPr>
          </a:lstStyle>
          <a:p>
            <a:pPr lvl="0" rtl="0"/>
            <a:r>
              <a:rPr lang="nl-NL" noProof="0"/>
              <a:t>A</a:t>
            </a:r>
          </a:p>
        </p:txBody>
      </p:sp>
    </p:spTree>
    <p:extLst>
      <p:ext uri="{BB962C8B-B14F-4D97-AF65-F5344CB8AC3E}">
        <p14:creationId xmlns:p14="http://schemas.microsoft.com/office/powerpoint/2010/main" val="13255390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8640" y="548640"/>
            <a:ext cx="11106150" cy="1499616"/>
          </a:xfrm>
          <a:prstGeom prst="rect">
            <a:avLst/>
          </a:prstGeom>
        </p:spPr>
        <p:txBody>
          <a:bodyPr vert="horz" lIns="91440" tIns="45720" rIns="91440" bIns="45720" rtlCol="0" anchor="ctr">
            <a:normAutofit/>
          </a:bodyPr>
          <a:lstStyle/>
          <a:p>
            <a:pPr rtl="0"/>
            <a:r>
              <a:rPr lang="nl-NL" noProof="0"/>
              <a:t>Klik om de titelstijl van het model te bewerken</a:t>
            </a:r>
          </a:p>
        </p:txBody>
      </p:sp>
      <p:sp>
        <p:nvSpPr>
          <p:cNvPr id="3" name="Tijdelijke aanduiding voor tekst 2"/>
          <p:cNvSpPr>
            <a:spLocks noGrp="1"/>
          </p:cNvSpPr>
          <p:nvPr>
            <p:ph type="body" idx="1"/>
          </p:nvPr>
        </p:nvSpPr>
        <p:spPr>
          <a:xfrm>
            <a:off x="548640" y="2103120"/>
            <a:ext cx="11106150" cy="4221480"/>
          </a:xfrm>
          <a:prstGeom prst="rect">
            <a:avLst/>
          </a:prstGeom>
        </p:spPr>
        <p:txBody>
          <a:bodyPr vert="horz" lIns="45720" tIns="45720" rIns="45720" bIns="45720" rtlCol="0">
            <a:normAutofit/>
          </a:body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Tree>
    <p:extLst>
      <p:ext uri="{BB962C8B-B14F-4D97-AF65-F5344CB8AC3E}">
        <p14:creationId xmlns:p14="http://schemas.microsoft.com/office/powerpoint/2010/main" val="3424938679"/>
      </p:ext>
    </p:extLst>
  </p:cSld>
  <p:clrMap bg1="lt1" tx1="dk1" bg2="lt2" tx2="dk2" accent1="accent1" accent2="accent2" accent3="accent3" accent4="accent4" accent5="accent5" accent6="accent6" hlink="hlink" folHlink="folHlink"/>
  <p:sldLayoutIdLst>
    <p:sldLayoutId id="2147483955" r:id="rId1"/>
    <p:sldLayoutId id="2147483959" r:id="rId2"/>
    <p:sldLayoutId id="2147483961" r:id="rId3"/>
    <p:sldLayoutId id="2147483962" r:id="rId4"/>
    <p:sldLayoutId id="2147483964" r:id="rId5"/>
    <p:sldLayoutId id="2147483958" r:id="rId6"/>
    <p:sldLayoutId id="2147483963" r:id="rId7"/>
    <p:sldLayoutId id="2147483957" r:id="rId8"/>
    <p:sldLayoutId id="2147483965" r:id="rId9"/>
    <p:sldLayoutId id="2147483966" r:id="rId10"/>
    <p:sldLayoutId id="2147483996" r:id="rId11"/>
    <p:sldLayoutId id="2147483997" r:id="rId12"/>
    <p:sldLayoutId id="2147483998" r:id="rId13"/>
    <p:sldLayoutId id="2147483999" r:id="rId14"/>
    <p:sldLayoutId id="2147484000" r:id="rId15"/>
    <p:sldLayoutId id="2147484001" r:id="rId16"/>
    <p:sldLayoutId id="2147484007" r:id="rId17"/>
    <p:sldLayoutId id="2147483967" r:id="rId18"/>
    <p:sldLayoutId id="2147483968" r:id="rId19"/>
    <p:sldLayoutId id="2147483987" r:id="rId20"/>
    <p:sldLayoutId id="2147483969" r:id="rId21"/>
    <p:sldLayoutId id="2147483970" r:id="rId22"/>
    <p:sldLayoutId id="2147483971" r:id="rId23"/>
    <p:sldLayoutId id="2147483972" r:id="rId24"/>
    <p:sldLayoutId id="2147483973" r:id="rId25"/>
    <p:sldLayoutId id="2147483978" r:id="rId26"/>
    <p:sldLayoutId id="2147483974" r:id="rId27"/>
    <p:sldLayoutId id="2147483975" r:id="rId28"/>
    <p:sldLayoutId id="2147483976" r:id="rId29"/>
    <p:sldLayoutId id="2147483977" r:id="rId30"/>
    <p:sldLayoutId id="2147483988" r:id="rId31"/>
    <p:sldLayoutId id="2147483989" r:id="rId32"/>
    <p:sldLayoutId id="2147483990" r:id="rId33"/>
    <p:sldLayoutId id="2147483991" r:id="rId34"/>
    <p:sldLayoutId id="2147483992" r:id="rId35"/>
    <p:sldLayoutId id="2147483993" r:id="rId36"/>
    <p:sldLayoutId id="2147483995" r:id="rId37"/>
    <p:sldLayoutId id="2147484002" r:id="rId38"/>
    <p:sldLayoutId id="2147484003" r:id="rId39"/>
    <p:sldLayoutId id="2147484004" r:id="rId40"/>
    <p:sldLayoutId id="2147483994" r:id="rId41"/>
    <p:sldLayoutId id="2147484005" r:id="rId42"/>
    <p:sldLayoutId id="2147484006" r:id="rId43"/>
    <p:sldLayoutId id="2147483979" r:id="rId44"/>
    <p:sldLayoutId id="2147483980" r:id="rId45"/>
    <p:sldLayoutId id="2147483981" r:id="rId46"/>
    <p:sldLayoutId id="2147483982" r:id="rId47"/>
    <p:sldLayoutId id="2147483983" r:id="rId48"/>
    <p:sldLayoutId id="2147483984" r:id="rId49"/>
    <p:sldLayoutId id="2147483985" r:id="rId50"/>
    <p:sldLayoutId id="2147483986" r:id="rId51"/>
    <p:sldLayoutId id="2147484008" r:id="rId52"/>
    <p:sldLayoutId id="2147484009" r:id="rId53"/>
    <p:sldLayoutId id="2147484010" r:id="rId54"/>
    <p:sldLayoutId id="2147484011" r:id="rId55"/>
    <p:sldLayoutId id="2147484012" r:id="rId56"/>
  </p:sldLayoutIdLst>
  <p:hf hdr="0" ftr="0" dt="0"/>
  <p:txStyles>
    <p:titleStyle>
      <a:lvl1pPr algn="l" defTabSz="914400" rtl="0" eaLnBrk="1" latinLnBrk="0" hangingPunct="1">
        <a:lnSpc>
          <a:spcPct val="90000"/>
        </a:lnSpc>
        <a:spcBef>
          <a:spcPct val="0"/>
        </a:spcBef>
        <a:buNone/>
        <a:defRPr sz="4200" kern="1200" cap="all" spc="100" baseline="0">
          <a:solidFill>
            <a:schemeClr val="tx1">
              <a:lumMod val="95000"/>
              <a:lumOff val="5000"/>
            </a:schemeClr>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9.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hyperlink" Target="http://www.stimulus.nl/" TargetMode="External"/><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8.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4.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 Id="rId9" Type="http://schemas.openxmlformats.org/officeDocument/2006/relationships/hyperlink" Target="http://www.stimulus.nl/"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jpg"/><Relationship Id="rId7"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jpg"/><Relationship Id="rId11" Type="http://schemas.openxmlformats.org/officeDocument/2006/relationships/image" Target="../media/image8.jpg"/><Relationship Id="rId5" Type="http://schemas.openxmlformats.org/officeDocument/2006/relationships/hyperlink" Target="mailto:gh.de.voogdvanderstraaten@zeeland.nl" TargetMode="External"/><Relationship Id="rId10" Type="http://schemas.openxmlformats.org/officeDocument/2006/relationships/image" Target="../media/image7.jpg"/><Relationship Id="rId4" Type="http://schemas.openxmlformats.org/officeDocument/2006/relationships/hyperlink" Target="mailto:d.vanhalder@stimulus.nl"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el 6">
            <a:extLst>
              <a:ext uri="{FF2B5EF4-FFF2-40B4-BE49-F238E27FC236}">
                <a16:creationId xmlns:a16="http://schemas.microsoft.com/office/drawing/2014/main" id="{606F8B2E-A7F5-4413-BEED-BFF7C3D9FF78}"/>
              </a:ext>
            </a:extLst>
          </p:cNvPr>
          <p:cNvSpPr>
            <a:spLocks noGrp="1"/>
          </p:cNvSpPr>
          <p:nvPr>
            <p:ph type="subTitle" idx="1"/>
          </p:nvPr>
        </p:nvSpPr>
        <p:spPr>
          <a:xfrm>
            <a:off x="9600" y="5180221"/>
            <a:ext cx="12172800" cy="755556"/>
          </a:xfrm>
          <a:solidFill>
            <a:srgbClr val="004A99"/>
          </a:solidFill>
        </p:spPr>
        <p:txBody>
          <a:bodyPr rtlCol="0">
            <a:normAutofit/>
          </a:bodyPr>
          <a:lstStyle/>
          <a:p>
            <a:pPr marL="108000" algn="l">
              <a:lnSpc>
                <a:spcPct val="150000"/>
              </a:lnSpc>
              <a:spcBef>
                <a:spcPts val="600"/>
              </a:spcBef>
            </a:pPr>
            <a:r>
              <a:rPr lang="nl-NL" sz="2400" b="1" dirty="0">
                <a:latin typeface="Calibri" panose="020F0502020204030204" pitchFamily="34" charset="0"/>
                <a:cs typeface="Calibri" panose="020F0502020204030204" pitchFamily="34" charset="0"/>
              </a:rPr>
              <a:t>  Dries van Halder (Stimulus) &amp; Gerbert de Voogd van der </a:t>
            </a:r>
            <a:r>
              <a:rPr lang="nl-NL" sz="2400" b="1" dirty="0" err="1">
                <a:latin typeface="Calibri" panose="020F0502020204030204" pitchFamily="34" charset="0"/>
                <a:cs typeface="Calibri" panose="020F0502020204030204" pitchFamily="34" charset="0"/>
              </a:rPr>
              <a:t>Straaten</a:t>
            </a:r>
            <a:r>
              <a:rPr lang="nl-NL" sz="2400" b="1" dirty="0">
                <a:latin typeface="Calibri" panose="020F0502020204030204" pitchFamily="34" charset="0"/>
                <a:cs typeface="Calibri" panose="020F0502020204030204" pitchFamily="34" charset="0"/>
              </a:rPr>
              <a:t> (provincie Zeeland)</a:t>
            </a:r>
            <a:endParaRPr lang="nl-NL" dirty="0"/>
          </a:p>
        </p:txBody>
      </p:sp>
      <p:sp>
        <p:nvSpPr>
          <p:cNvPr id="9" name="Stroomdiagram: Ophalen 8">
            <a:extLst>
              <a:ext uri="{FF2B5EF4-FFF2-40B4-BE49-F238E27FC236}">
                <a16:creationId xmlns:a16="http://schemas.microsoft.com/office/drawing/2014/main" id="{DFD0A153-9F76-4B95-AE55-FA0DED8344C7}"/>
              </a:ext>
            </a:extLst>
          </p:cNvPr>
          <p:cNvSpPr/>
          <p:nvPr/>
        </p:nvSpPr>
        <p:spPr>
          <a:xfrm>
            <a:off x="-9917" y="401490"/>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24" name="Titel 5">
            <a:extLst>
              <a:ext uri="{FF2B5EF4-FFF2-40B4-BE49-F238E27FC236}">
                <a16:creationId xmlns:a16="http://schemas.microsoft.com/office/drawing/2014/main" id="{8105174E-ACF6-42CF-99BA-A0D25C18A288}"/>
              </a:ext>
            </a:extLst>
          </p:cNvPr>
          <p:cNvSpPr>
            <a:spLocks noGrp="1"/>
          </p:cNvSpPr>
          <p:nvPr>
            <p:ph type="ctrTitle"/>
          </p:nvPr>
        </p:nvSpPr>
        <p:spPr>
          <a:xfrm>
            <a:off x="154915" y="1245117"/>
            <a:ext cx="3185637" cy="3759354"/>
          </a:xfrm>
        </p:spPr>
        <p:txBody>
          <a:bodyPr rtlCol="0">
            <a:normAutofit/>
          </a:bodyPr>
          <a:lstStyle/>
          <a:p>
            <a:pPr algn="l" rtl="0">
              <a:lnSpc>
                <a:spcPct val="100000"/>
              </a:lnSpc>
            </a:pPr>
            <a:r>
              <a:rPr lang="en-GB" sz="3200" dirty="0" err="1">
                <a:solidFill>
                  <a:srgbClr val="012FAF"/>
                </a:solidFill>
              </a:rPr>
              <a:t>Deelsessie</a:t>
            </a:r>
            <a:r>
              <a:rPr lang="en-GB" sz="3200" dirty="0">
                <a:solidFill>
                  <a:srgbClr val="012FAF"/>
                </a:solidFill>
              </a:rPr>
              <a:t> KLIMAAT</a:t>
            </a:r>
            <a:br>
              <a:rPr lang="en-GB" sz="3200" dirty="0">
                <a:solidFill>
                  <a:srgbClr val="012FAF"/>
                </a:solidFill>
              </a:rPr>
            </a:br>
            <a:r>
              <a:rPr lang="en-GB" sz="3200" dirty="0" err="1">
                <a:solidFill>
                  <a:srgbClr val="012FAF"/>
                </a:solidFill>
              </a:rPr>
              <a:t>OPZuid</a:t>
            </a:r>
            <a:r>
              <a:rPr lang="en-GB" sz="3200" dirty="0">
                <a:solidFill>
                  <a:srgbClr val="012FAF"/>
                </a:solidFill>
              </a:rPr>
              <a:t> 2021-2027</a:t>
            </a:r>
            <a:br>
              <a:rPr lang="en-GB" sz="3200" dirty="0">
                <a:solidFill>
                  <a:srgbClr val="012FAF"/>
                </a:solidFill>
              </a:rPr>
            </a:br>
            <a:br>
              <a:rPr lang="en-GB" sz="3200" dirty="0">
                <a:solidFill>
                  <a:srgbClr val="012FAF"/>
                </a:solidFill>
              </a:rPr>
            </a:br>
            <a:br>
              <a:rPr lang="en-GB" sz="3200" dirty="0">
                <a:solidFill>
                  <a:srgbClr val="012FAF"/>
                </a:solidFill>
              </a:rPr>
            </a:br>
            <a:br>
              <a:rPr lang="en-GB" sz="3200" dirty="0">
                <a:solidFill>
                  <a:srgbClr val="012FAF"/>
                </a:solidFill>
              </a:rPr>
            </a:br>
            <a:r>
              <a:rPr lang="en-GB" sz="2800" dirty="0">
                <a:solidFill>
                  <a:srgbClr val="012FAF"/>
                </a:solidFill>
              </a:rPr>
              <a:t>21 April 2022</a:t>
            </a:r>
            <a:endParaRPr lang="nl-NL" sz="3200" b="1" dirty="0">
              <a:solidFill>
                <a:srgbClr val="004A99"/>
              </a:solidFill>
              <a:latin typeface="Calibri" panose="020F0502020204030204" pitchFamily="34" charset="0"/>
              <a:cs typeface="Calibri" panose="020F0502020204030204" pitchFamily="34" charset="0"/>
            </a:endParaRPr>
          </a:p>
        </p:txBody>
      </p:sp>
      <p:pic>
        <p:nvPicPr>
          <p:cNvPr id="21" name="Afbeelding 20">
            <a:extLst>
              <a:ext uri="{FF2B5EF4-FFF2-40B4-BE49-F238E27FC236}">
                <a16:creationId xmlns:a16="http://schemas.microsoft.com/office/drawing/2014/main" id="{23F39993-4FF0-48F2-84BA-BA9AF5514A24}"/>
              </a:ext>
            </a:extLst>
          </p:cNvPr>
          <p:cNvPicPr>
            <a:picLocks noChangeAspect="1"/>
          </p:cNvPicPr>
          <p:nvPr/>
        </p:nvPicPr>
        <p:blipFill>
          <a:blip r:embed="rId3"/>
          <a:stretch>
            <a:fillRect/>
          </a:stretch>
        </p:blipFill>
        <p:spPr>
          <a:xfrm>
            <a:off x="3435015" y="0"/>
            <a:ext cx="8747385" cy="5180221"/>
          </a:xfrm>
          <a:prstGeom prst="rect">
            <a:avLst/>
          </a:prstGeom>
        </p:spPr>
      </p:pic>
      <p:grpSp>
        <p:nvGrpSpPr>
          <p:cNvPr id="5" name="Groep 4">
            <a:extLst>
              <a:ext uri="{FF2B5EF4-FFF2-40B4-BE49-F238E27FC236}">
                <a16:creationId xmlns:a16="http://schemas.microsoft.com/office/drawing/2014/main" id="{DEFE307B-ABA7-40C7-B557-60726F668A81}"/>
              </a:ext>
            </a:extLst>
          </p:cNvPr>
          <p:cNvGrpSpPr/>
          <p:nvPr/>
        </p:nvGrpSpPr>
        <p:grpSpPr>
          <a:xfrm>
            <a:off x="160184" y="6096305"/>
            <a:ext cx="11871632" cy="793288"/>
            <a:chOff x="160184" y="6096305"/>
            <a:chExt cx="11871632" cy="793288"/>
          </a:xfrm>
        </p:grpSpPr>
        <p:pic>
          <p:nvPicPr>
            <p:cNvPr id="3" name="Afbeelding 2">
              <a:extLst>
                <a:ext uri="{FF2B5EF4-FFF2-40B4-BE49-F238E27FC236}">
                  <a16:creationId xmlns:a16="http://schemas.microsoft.com/office/drawing/2014/main" id="{AAF274F6-C0CB-4B56-A671-5F9F947BC37C}"/>
                </a:ext>
              </a:extLst>
            </p:cNvPr>
            <p:cNvPicPr>
              <a:picLocks noChangeAspect="1"/>
            </p:cNvPicPr>
            <p:nvPr/>
          </p:nvPicPr>
          <p:blipFill>
            <a:blip r:embed="rId4"/>
            <a:stretch>
              <a:fillRect/>
            </a:stretch>
          </p:blipFill>
          <p:spPr>
            <a:xfrm>
              <a:off x="4397718" y="6220126"/>
              <a:ext cx="1445940" cy="420059"/>
            </a:xfrm>
            <a:prstGeom prst="rect">
              <a:avLst/>
            </a:prstGeom>
          </p:spPr>
        </p:pic>
        <p:pic>
          <p:nvPicPr>
            <p:cNvPr id="8" name="Afbeelding 7" descr="Afbeelding met tekst, illustratie&#10;&#10;Automatisch gegenereerde beschrijving">
              <a:extLst>
                <a:ext uri="{FF2B5EF4-FFF2-40B4-BE49-F238E27FC236}">
                  <a16:creationId xmlns:a16="http://schemas.microsoft.com/office/drawing/2014/main" id="{9B6CB6FD-65E1-4B06-B646-AE4756717997}"/>
                </a:ext>
              </a:extLst>
            </p:cNvPr>
            <p:cNvPicPr>
              <a:picLocks noChangeAspect="1"/>
            </p:cNvPicPr>
            <p:nvPr/>
          </p:nvPicPr>
          <p:blipFill>
            <a:blip r:embed="rId5"/>
            <a:stretch>
              <a:fillRect/>
            </a:stretch>
          </p:blipFill>
          <p:spPr>
            <a:xfrm>
              <a:off x="6119329" y="6329025"/>
              <a:ext cx="1584176" cy="198921"/>
            </a:xfrm>
            <a:prstGeom prst="rect">
              <a:avLst/>
            </a:prstGeom>
          </p:spPr>
        </p:pic>
        <p:pic>
          <p:nvPicPr>
            <p:cNvPr id="17" name="Afbeelding 16" descr="Afbeelding met tekst&#10;&#10;Automatisch gegenereerde beschrijving">
              <a:extLst>
                <a:ext uri="{FF2B5EF4-FFF2-40B4-BE49-F238E27FC236}">
                  <a16:creationId xmlns:a16="http://schemas.microsoft.com/office/drawing/2014/main" id="{FCB25D9A-DE5F-4828-8F5B-B0EA9D93F161}"/>
                </a:ext>
              </a:extLst>
            </p:cNvPr>
            <p:cNvPicPr>
              <a:picLocks noChangeAspect="1"/>
            </p:cNvPicPr>
            <p:nvPr/>
          </p:nvPicPr>
          <p:blipFill>
            <a:blip r:embed="rId6"/>
            <a:stretch>
              <a:fillRect/>
            </a:stretch>
          </p:blipFill>
          <p:spPr>
            <a:xfrm>
              <a:off x="7824192" y="6176936"/>
              <a:ext cx="1268540" cy="528658"/>
            </a:xfrm>
            <a:prstGeom prst="rect">
              <a:avLst/>
            </a:prstGeom>
          </p:spPr>
        </p:pic>
        <p:pic>
          <p:nvPicPr>
            <p:cNvPr id="15" name="Afbeelding 14" descr="Afbeelding met tekst&#10;&#10;Automatisch gegenereerde beschrijving">
              <a:extLst>
                <a:ext uri="{FF2B5EF4-FFF2-40B4-BE49-F238E27FC236}">
                  <a16:creationId xmlns:a16="http://schemas.microsoft.com/office/drawing/2014/main" id="{B54BE666-4146-4E2B-97BB-EE9AF88EE93C}"/>
                </a:ext>
              </a:extLst>
            </p:cNvPr>
            <p:cNvPicPr>
              <a:picLocks noChangeAspect="1"/>
            </p:cNvPicPr>
            <p:nvPr/>
          </p:nvPicPr>
          <p:blipFill>
            <a:blip r:embed="rId7"/>
            <a:stretch>
              <a:fillRect/>
            </a:stretch>
          </p:blipFill>
          <p:spPr>
            <a:xfrm>
              <a:off x="2537871" y="6096305"/>
              <a:ext cx="1934264" cy="793288"/>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493838C5-BD2E-43E2-AC6B-6C536E5CC65E}"/>
                </a:ext>
              </a:extLst>
            </p:cNvPr>
            <p:cNvPicPr>
              <a:picLocks noChangeAspect="1"/>
            </p:cNvPicPr>
            <p:nvPr/>
          </p:nvPicPr>
          <p:blipFill>
            <a:blip r:embed="rId8"/>
            <a:stretch>
              <a:fillRect/>
            </a:stretch>
          </p:blipFill>
          <p:spPr>
            <a:xfrm>
              <a:off x="160184" y="6181353"/>
              <a:ext cx="2473780" cy="442598"/>
            </a:xfrm>
            <a:prstGeom prst="rect">
              <a:avLst/>
            </a:prstGeom>
          </p:spPr>
        </p:pic>
        <p:pic>
          <p:nvPicPr>
            <p:cNvPr id="14" name="Afbeelding 13">
              <a:extLst>
                <a:ext uri="{FF2B5EF4-FFF2-40B4-BE49-F238E27FC236}">
                  <a16:creationId xmlns:a16="http://schemas.microsoft.com/office/drawing/2014/main" id="{6A72F593-DC6F-4E5E-B569-FD4E34AB4EE6}"/>
                </a:ext>
              </a:extLst>
            </p:cNvPr>
            <p:cNvPicPr>
              <a:picLocks noChangeAspect="1"/>
            </p:cNvPicPr>
            <p:nvPr/>
          </p:nvPicPr>
          <p:blipFill>
            <a:blip r:embed="rId9"/>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313522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A99"/>
        </a:solidFill>
        <a:effectLst/>
      </p:bgPr>
    </p:bg>
    <p:spTree>
      <p:nvGrpSpPr>
        <p:cNvPr id="1" name=""/>
        <p:cNvGrpSpPr/>
        <p:nvPr/>
      </p:nvGrpSpPr>
      <p:grpSpPr>
        <a:xfrm>
          <a:off x="0" y="0"/>
          <a:ext cx="0" cy="0"/>
          <a:chOff x="0" y="0"/>
          <a:chExt cx="0" cy="0"/>
        </a:xfrm>
      </p:grpSpPr>
      <p:sp>
        <p:nvSpPr>
          <p:cNvPr id="43" name="Titel 42">
            <a:extLst>
              <a:ext uri="{FF2B5EF4-FFF2-40B4-BE49-F238E27FC236}">
                <a16:creationId xmlns:a16="http://schemas.microsoft.com/office/drawing/2014/main" id="{CF39D3B5-ABDB-4DFF-8107-EF97569C9BBE}"/>
              </a:ext>
            </a:extLst>
          </p:cNvPr>
          <p:cNvSpPr>
            <a:spLocks noGrp="1"/>
          </p:cNvSpPr>
          <p:nvPr>
            <p:ph type="ctrTitle"/>
          </p:nvPr>
        </p:nvSpPr>
        <p:spPr/>
        <p:txBody>
          <a:bodyPr rtlCol="0"/>
          <a:lstStyle/>
          <a:p>
            <a:pPr rtl="0"/>
            <a:r>
              <a:rPr lang="nl-NL" dirty="0"/>
              <a:t>""</a:t>
            </a:r>
          </a:p>
        </p:txBody>
      </p:sp>
      <p:sp>
        <p:nvSpPr>
          <p:cNvPr id="44" name="Subtitel 43">
            <a:extLst>
              <a:ext uri="{FF2B5EF4-FFF2-40B4-BE49-F238E27FC236}">
                <a16:creationId xmlns:a16="http://schemas.microsoft.com/office/drawing/2014/main" id="{F522C824-2C48-4465-AABE-F46286D9ECD5}"/>
              </a:ext>
            </a:extLst>
          </p:cNvPr>
          <p:cNvSpPr>
            <a:spLocks noGrp="1"/>
          </p:cNvSpPr>
          <p:nvPr>
            <p:ph type="subTitle" idx="1"/>
          </p:nvPr>
        </p:nvSpPr>
        <p:spPr>
          <a:xfrm>
            <a:off x="5906126" y="1584648"/>
            <a:ext cx="5222860" cy="4724672"/>
          </a:xfrm>
        </p:spPr>
        <p:txBody>
          <a:bodyPr rtlCol="0">
            <a:normAutofit fontScale="70000" lnSpcReduction="20000"/>
          </a:bodyPr>
          <a:lstStyle/>
          <a:p>
            <a:pPr marL="800100" lvl="1" indent="-342900" algn="l">
              <a:lnSpc>
                <a:spcPct val="120000"/>
              </a:lnSpc>
              <a:buBlip>
                <a:blip r:embed="rId3"/>
              </a:buBlip>
            </a:pPr>
            <a:r>
              <a:rPr lang="nl-NL" sz="5100" dirty="0">
                <a:solidFill>
                  <a:schemeClr val="bg1"/>
                </a:solidFill>
                <a:latin typeface="Calibri" panose="020F0502020204030204" pitchFamily="34" charset="0"/>
                <a:cs typeface="Calibri" panose="020F0502020204030204" pitchFamily="34" charset="0"/>
              </a:rPr>
              <a:t>Maatschappelijke innovatie die bijdraagt aan versnelling van vijf transities.</a:t>
            </a:r>
          </a:p>
          <a:p>
            <a:pPr marL="800100" lvl="1" indent="-342900" algn="l">
              <a:lnSpc>
                <a:spcPct val="120000"/>
              </a:lnSpc>
              <a:buBlip>
                <a:blip r:embed="rId3"/>
              </a:buBlip>
            </a:pPr>
            <a:r>
              <a:rPr lang="nl-NL" sz="5100" dirty="0">
                <a:solidFill>
                  <a:schemeClr val="bg1"/>
                </a:solidFill>
                <a:latin typeface="Calibri" panose="020F0502020204030204" pitchFamily="34" charset="0"/>
                <a:cs typeface="Calibri" panose="020F0502020204030204" pitchFamily="34" charset="0"/>
              </a:rPr>
              <a:t>Inspelen op meest urgente ontwikkelingen.</a:t>
            </a:r>
          </a:p>
          <a:p>
            <a:pPr rtl="0"/>
            <a:endParaRPr lang="nl-NL" dirty="0"/>
          </a:p>
        </p:txBody>
      </p:sp>
      <p:pic>
        <p:nvPicPr>
          <p:cNvPr id="9" name="Tijdelijke aanduiding voor inhoud 5">
            <a:extLst>
              <a:ext uri="{FF2B5EF4-FFF2-40B4-BE49-F238E27FC236}">
                <a16:creationId xmlns:a16="http://schemas.microsoft.com/office/drawing/2014/main" id="{CF95500E-72CA-487E-AEFC-A4AEC90339C0}"/>
              </a:ext>
            </a:extLst>
          </p:cNvPr>
          <p:cNvPicPr>
            <a:picLocks noChangeAspect="1"/>
          </p:cNvPicPr>
          <p:nvPr/>
        </p:nvPicPr>
        <p:blipFill rotWithShape="1">
          <a:blip r:embed="rId4"/>
          <a:srcRect l="2945" t="1741" r="1325" b="1675"/>
          <a:stretch/>
        </p:blipFill>
        <p:spPr>
          <a:xfrm>
            <a:off x="199430" y="160994"/>
            <a:ext cx="4744441" cy="6625271"/>
          </a:xfrm>
          <a:prstGeom prst="rect">
            <a:avLst/>
          </a:prstGeom>
          <a:effectLst/>
        </p:spPr>
      </p:pic>
      <p:sp>
        <p:nvSpPr>
          <p:cNvPr id="11" name="Tekstvak 10">
            <a:extLst>
              <a:ext uri="{FF2B5EF4-FFF2-40B4-BE49-F238E27FC236}">
                <a16:creationId xmlns:a16="http://schemas.microsoft.com/office/drawing/2014/main" id="{3FFCC180-CDF0-4AA6-90EF-5CEA475481A3}"/>
              </a:ext>
            </a:extLst>
          </p:cNvPr>
          <p:cNvSpPr txBox="1"/>
          <p:nvPr/>
        </p:nvSpPr>
        <p:spPr>
          <a:xfrm>
            <a:off x="5891665" y="407566"/>
            <a:ext cx="6180999" cy="1077218"/>
          </a:xfrm>
          <a:prstGeom prst="rect">
            <a:avLst/>
          </a:prstGeom>
          <a:noFill/>
        </p:spPr>
        <p:txBody>
          <a:bodyPr wrap="square">
            <a:spAutoFit/>
          </a:bodyPr>
          <a:lstStyle/>
          <a:p>
            <a:r>
              <a:rPr lang="nl-NL" sz="3200" dirty="0">
                <a:solidFill>
                  <a:schemeClr val="bg1"/>
                </a:solidFill>
                <a:latin typeface="Calibri" panose="020F0502020204030204" pitchFamily="34" charset="0"/>
                <a:cs typeface="Calibri" panose="020F0502020204030204" pitchFamily="34" charset="0"/>
              </a:rPr>
              <a:t>RIS3 – BASIS VOOR EUROPESE PROGRAMMA’S</a:t>
            </a:r>
          </a:p>
        </p:txBody>
      </p:sp>
      <p:sp>
        <p:nvSpPr>
          <p:cNvPr id="13" name="Stroomdiagram: Ophalen 12">
            <a:extLst>
              <a:ext uri="{FF2B5EF4-FFF2-40B4-BE49-F238E27FC236}">
                <a16:creationId xmlns:a16="http://schemas.microsoft.com/office/drawing/2014/main" id="{56E9B8C4-27A2-4F3B-9976-5D12E336115C}"/>
              </a:ext>
            </a:extLst>
          </p:cNvPr>
          <p:cNvSpPr/>
          <p:nvPr/>
        </p:nvSpPr>
        <p:spPr>
          <a:xfrm>
            <a:off x="5217189" y="401589"/>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02840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el 7">
            <a:extLst>
              <a:ext uri="{FF2B5EF4-FFF2-40B4-BE49-F238E27FC236}">
                <a16:creationId xmlns:a16="http://schemas.microsoft.com/office/drawing/2014/main" id="{B2F5FEB6-E2E8-457E-B9AB-0B403BC4BD4F}"/>
              </a:ext>
            </a:extLst>
          </p:cNvPr>
          <p:cNvSpPr>
            <a:spLocks noGrp="1"/>
          </p:cNvSpPr>
          <p:nvPr>
            <p:ph type="title"/>
          </p:nvPr>
        </p:nvSpPr>
        <p:spPr>
          <a:xfrm>
            <a:off x="886744" y="404664"/>
            <a:ext cx="10425475" cy="620302"/>
          </a:xfrm>
        </p:spPr>
        <p:txBody>
          <a:bodyPr rtlCol="0">
            <a:noAutofit/>
          </a:bodyPr>
          <a:lstStyle/>
          <a:p>
            <a:pPr rtl="0"/>
            <a:r>
              <a:rPr lang="nl-NL" dirty="0">
                <a:latin typeface="Calibri" panose="020F0502020204030204" pitchFamily="34" charset="0"/>
                <a:cs typeface="Calibri" panose="020F0502020204030204" pitchFamily="34" charset="0"/>
              </a:rPr>
              <a:t>OPZUID - Openstellingen 2022</a:t>
            </a:r>
          </a:p>
        </p:txBody>
      </p:sp>
      <p:sp>
        <p:nvSpPr>
          <p:cNvPr id="33" name="Stroomdiagram: Ophalen 32">
            <a:extLst>
              <a:ext uri="{FF2B5EF4-FFF2-40B4-BE49-F238E27FC236}">
                <a16:creationId xmlns:a16="http://schemas.microsoft.com/office/drawing/2014/main" id="{176A0D9C-B738-43F6-9FB8-FC4E90599230}"/>
              </a:ext>
            </a:extLst>
          </p:cNvPr>
          <p:cNvSpPr/>
          <p:nvPr/>
        </p:nvSpPr>
        <p:spPr>
          <a:xfrm>
            <a:off x="7879" y="337253"/>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6" name="Rechthoek 45">
            <a:extLst>
              <a:ext uri="{FF2B5EF4-FFF2-40B4-BE49-F238E27FC236}">
                <a16:creationId xmlns:a16="http://schemas.microsoft.com/office/drawing/2014/main" id="{D5420132-B906-4AB6-BEAC-B72F93E0CC8C}"/>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47" name="Rechthoek 46">
            <a:extLst>
              <a:ext uri="{FF2B5EF4-FFF2-40B4-BE49-F238E27FC236}">
                <a16:creationId xmlns:a16="http://schemas.microsoft.com/office/drawing/2014/main" id="{5C8958DE-AC5D-4FD4-B164-76F61FFEF23A}"/>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48" name="Rechthoek 47">
            <a:extLst>
              <a:ext uri="{FF2B5EF4-FFF2-40B4-BE49-F238E27FC236}">
                <a16:creationId xmlns:a16="http://schemas.microsoft.com/office/drawing/2014/main" id="{4F784CE2-23D1-4D58-ABE6-C48C6147FBC6}"/>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49" name="Rechthoek 48">
            <a:extLst>
              <a:ext uri="{FF2B5EF4-FFF2-40B4-BE49-F238E27FC236}">
                <a16:creationId xmlns:a16="http://schemas.microsoft.com/office/drawing/2014/main" id="{F7DD201B-90D0-4711-BD9B-507A284E34AE}"/>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50" name="Rechthoek 49">
            <a:extLst>
              <a:ext uri="{FF2B5EF4-FFF2-40B4-BE49-F238E27FC236}">
                <a16:creationId xmlns:a16="http://schemas.microsoft.com/office/drawing/2014/main" id="{CE048457-6666-4142-9F1C-B4F1C56747B0}"/>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51" name="Rechthoek 50">
            <a:extLst>
              <a:ext uri="{FF2B5EF4-FFF2-40B4-BE49-F238E27FC236}">
                <a16:creationId xmlns:a16="http://schemas.microsoft.com/office/drawing/2014/main" id="{E48A1E83-2AAC-454E-A2D2-3039BBCDB413}"/>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rgbClr val="FCE500"/>
              </a:solidFill>
            </a:endParaRPr>
          </a:p>
        </p:txBody>
      </p:sp>
      <p:sp>
        <p:nvSpPr>
          <p:cNvPr id="41" name="Rechthoek 40">
            <a:extLst>
              <a:ext uri="{FF2B5EF4-FFF2-40B4-BE49-F238E27FC236}">
                <a16:creationId xmlns:a16="http://schemas.microsoft.com/office/drawing/2014/main" id="{44D4CE46-575D-429D-A96A-80EA08B91FAE}"/>
              </a:ext>
            </a:extLst>
          </p:cNvPr>
          <p:cNvSpPr/>
          <p:nvPr/>
        </p:nvSpPr>
        <p:spPr>
          <a:xfrm>
            <a:off x="239444" y="2895415"/>
            <a:ext cx="2088000" cy="82788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r>
              <a:rPr lang="nl-NL" sz="1600" dirty="0">
                <a:solidFill>
                  <a:prstClr val="white"/>
                </a:solidFill>
                <a:latin typeface="Calibri"/>
              </a:rPr>
              <a:t>Wateroverlast stedelijk gebied</a:t>
            </a:r>
          </a:p>
        </p:txBody>
      </p:sp>
      <p:pic>
        <p:nvPicPr>
          <p:cNvPr id="42" name="Afbeelding 41">
            <a:extLst>
              <a:ext uri="{FF2B5EF4-FFF2-40B4-BE49-F238E27FC236}">
                <a16:creationId xmlns:a16="http://schemas.microsoft.com/office/drawing/2014/main" id="{522904A0-D498-4E0F-965F-9AD8FA527EF0}"/>
              </a:ext>
            </a:extLst>
          </p:cNvPr>
          <p:cNvPicPr>
            <a:picLocks noChangeAspect="1"/>
          </p:cNvPicPr>
          <p:nvPr/>
        </p:nvPicPr>
        <p:blipFill>
          <a:blip r:embed="rId2"/>
          <a:stretch>
            <a:fillRect/>
          </a:stretch>
        </p:blipFill>
        <p:spPr>
          <a:xfrm>
            <a:off x="47600" y="830294"/>
            <a:ext cx="2448000" cy="2457083"/>
          </a:xfrm>
          <a:prstGeom prst="rect">
            <a:avLst/>
          </a:prstGeom>
        </p:spPr>
      </p:pic>
      <p:sp>
        <p:nvSpPr>
          <p:cNvPr id="43" name="Rechthoek 42">
            <a:extLst>
              <a:ext uri="{FF2B5EF4-FFF2-40B4-BE49-F238E27FC236}">
                <a16:creationId xmlns:a16="http://schemas.microsoft.com/office/drawing/2014/main" id="{178BE02D-1367-4AA9-874A-B4AEED1870EC}"/>
              </a:ext>
            </a:extLst>
          </p:cNvPr>
          <p:cNvSpPr/>
          <p:nvPr/>
        </p:nvSpPr>
        <p:spPr>
          <a:xfrm>
            <a:off x="239444" y="5027960"/>
            <a:ext cx="2088000" cy="353234"/>
          </a:xfrm>
          <a:prstGeom prst="rect">
            <a:avLst/>
          </a:prstGeom>
          <a:solidFill>
            <a:srgbClr val="8DCC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nl-NL" sz="1600" dirty="0">
              <a:solidFill>
                <a:prstClr val="white"/>
              </a:solidFill>
              <a:latin typeface="Calibri"/>
            </a:endParaRPr>
          </a:p>
          <a:p>
            <a:pPr algn="ctr" defTabSz="457200">
              <a:defRPr/>
            </a:pPr>
            <a:r>
              <a:rPr lang="nl-NL" sz="1600" dirty="0">
                <a:solidFill>
                  <a:prstClr val="white"/>
                </a:solidFill>
                <a:latin typeface="Calibri"/>
              </a:rPr>
              <a:t>€ 3 miljoen voorjaar</a:t>
            </a:r>
          </a:p>
          <a:p>
            <a:pPr algn="ctr" defTabSz="457200">
              <a:defRPr/>
            </a:pPr>
            <a:r>
              <a:rPr lang="nl-NL" sz="1600" dirty="0">
                <a:solidFill>
                  <a:prstClr val="white"/>
                </a:solidFill>
                <a:latin typeface="Calibri"/>
              </a:rPr>
              <a:t> </a:t>
            </a:r>
          </a:p>
        </p:txBody>
      </p:sp>
      <p:sp>
        <p:nvSpPr>
          <p:cNvPr id="44" name="Rechthoek 43">
            <a:extLst>
              <a:ext uri="{FF2B5EF4-FFF2-40B4-BE49-F238E27FC236}">
                <a16:creationId xmlns:a16="http://schemas.microsoft.com/office/drawing/2014/main" id="{31E6B7B2-CAEC-4A66-8320-1E92A4511B8F}"/>
              </a:ext>
            </a:extLst>
          </p:cNvPr>
          <p:cNvSpPr/>
          <p:nvPr/>
        </p:nvSpPr>
        <p:spPr>
          <a:xfrm>
            <a:off x="237922" y="3991767"/>
            <a:ext cx="2088000" cy="82788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r>
              <a:rPr lang="nl-NL" sz="1600" dirty="0">
                <a:solidFill>
                  <a:prstClr val="white"/>
                </a:solidFill>
                <a:latin typeface="Calibri"/>
              </a:rPr>
              <a:t>Watertekort landelijk gebied</a:t>
            </a:r>
          </a:p>
        </p:txBody>
      </p:sp>
      <p:sp>
        <p:nvSpPr>
          <p:cNvPr id="45" name="Rechthoek 44">
            <a:extLst>
              <a:ext uri="{FF2B5EF4-FFF2-40B4-BE49-F238E27FC236}">
                <a16:creationId xmlns:a16="http://schemas.microsoft.com/office/drawing/2014/main" id="{FC8988BA-691B-4496-B465-3A1156FD42AD}"/>
              </a:ext>
            </a:extLst>
          </p:cNvPr>
          <p:cNvSpPr/>
          <p:nvPr/>
        </p:nvSpPr>
        <p:spPr>
          <a:xfrm>
            <a:off x="237922" y="5524038"/>
            <a:ext cx="2088000" cy="353234"/>
          </a:xfrm>
          <a:prstGeom prst="rect">
            <a:avLst/>
          </a:prstGeom>
          <a:solidFill>
            <a:srgbClr val="8DCC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nl-NL" sz="1600" dirty="0">
              <a:solidFill>
                <a:prstClr val="white"/>
              </a:solidFill>
              <a:latin typeface="Calibri"/>
            </a:endParaRPr>
          </a:p>
          <a:p>
            <a:pPr algn="ctr">
              <a:defRPr/>
            </a:pPr>
            <a:r>
              <a:rPr lang="nl-NL" sz="1600" dirty="0">
                <a:solidFill>
                  <a:prstClr val="white"/>
                </a:solidFill>
                <a:latin typeface="Calibri"/>
              </a:rPr>
              <a:t>€ 3 miljoen najaar</a:t>
            </a:r>
          </a:p>
          <a:p>
            <a:pPr algn="ctr" defTabSz="457200">
              <a:defRPr/>
            </a:pPr>
            <a:r>
              <a:rPr lang="nl-NL" sz="1600" dirty="0">
                <a:solidFill>
                  <a:prstClr val="white"/>
                </a:solidFill>
                <a:latin typeface="Calibri"/>
              </a:rPr>
              <a:t> </a:t>
            </a:r>
          </a:p>
        </p:txBody>
      </p:sp>
      <p:pic>
        <p:nvPicPr>
          <p:cNvPr id="52" name="Afbeelding 51">
            <a:extLst>
              <a:ext uri="{FF2B5EF4-FFF2-40B4-BE49-F238E27FC236}">
                <a16:creationId xmlns:a16="http://schemas.microsoft.com/office/drawing/2014/main" id="{FE733493-0989-46A0-9668-132ED6D2B9AF}"/>
              </a:ext>
            </a:extLst>
          </p:cNvPr>
          <p:cNvPicPr>
            <a:picLocks noChangeAspect="1"/>
          </p:cNvPicPr>
          <p:nvPr/>
        </p:nvPicPr>
        <p:blipFill rotWithShape="1">
          <a:blip r:embed="rId3"/>
          <a:srcRect l="8526" t="11860" r="52087" b="15171"/>
          <a:stretch/>
        </p:blipFill>
        <p:spPr bwMode="auto">
          <a:xfrm>
            <a:off x="2848627" y="1158283"/>
            <a:ext cx="8143917" cy="4863005"/>
          </a:xfrm>
          <a:prstGeom prst="rect">
            <a:avLst/>
          </a:prstGeom>
          <a:ln>
            <a:noFill/>
          </a:ln>
          <a:extLst>
            <a:ext uri="{53640926-AAD7-44D8-BBD7-CCE9431645EC}">
              <a14:shadowObscured xmlns:a14="http://schemas.microsoft.com/office/drawing/2010/main"/>
            </a:ext>
          </a:extLst>
        </p:spPr>
      </p:pic>
      <p:grpSp>
        <p:nvGrpSpPr>
          <p:cNvPr id="53" name="Groep 52">
            <a:extLst>
              <a:ext uri="{FF2B5EF4-FFF2-40B4-BE49-F238E27FC236}">
                <a16:creationId xmlns:a16="http://schemas.microsoft.com/office/drawing/2014/main" id="{1AD8DB43-F290-4FD0-926A-5B945658120B}"/>
              </a:ext>
            </a:extLst>
          </p:cNvPr>
          <p:cNvGrpSpPr/>
          <p:nvPr/>
        </p:nvGrpSpPr>
        <p:grpSpPr>
          <a:xfrm>
            <a:off x="160184" y="6164104"/>
            <a:ext cx="11871632" cy="793288"/>
            <a:chOff x="160184" y="6096305"/>
            <a:chExt cx="11871632" cy="793288"/>
          </a:xfrm>
        </p:grpSpPr>
        <p:pic>
          <p:nvPicPr>
            <p:cNvPr id="54" name="Afbeelding 53">
              <a:extLst>
                <a:ext uri="{FF2B5EF4-FFF2-40B4-BE49-F238E27FC236}">
                  <a16:creationId xmlns:a16="http://schemas.microsoft.com/office/drawing/2014/main" id="{E958C487-F196-4859-9237-DB20456E7492}"/>
                </a:ext>
              </a:extLst>
            </p:cNvPr>
            <p:cNvPicPr>
              <a:picLocks noChangeAspect="1"/>
            </p:cNvPicPr>
            <p:nvPr/>
          </p:nvPicPr>
          <p:blipFill>
            <a:blip r:embed="rId4"/>
            <a:stretch>
              <a:fillRect/>
            </a:stretch>
          </p:blipFill>
          <p:spPr>
            <a:xfrm>
              <a:off x="4397718" y="6220126"/>
              <a:ext cx="1445940" cy="420059"/>
            </a:xfrm>
            <a:prstGeom prst="rect">
              <a:avLst/>
            </a:prstGeom>
          </p:spPr>
        </p:pic>
        <p:pic>
          <p:nvPicPr>
            <p:cNvPr id="55" name="Afbeelding 54" descr="Afbeelding met tekst, illustratie&#10;&#10;Automatisch gegenereerde beschrijving">
              <a:extLst>
                <a:ext uri="{FF2B5EF4-FFF2-40B4-BE49-F238E27FC236}">
                  <a16:creationId xmlns:a16="http://schemas.microsoft.com/office/drawing/2014/main" id="{B4290BCB-5A19-4D57-A6EF-68D83B216B4F}"/>
                </a:ext>
              </a:extLst>
            </p:cNvPr>
            <p:cNvPicPr>
              <a:picLocks noChangeAspect="1"/>
            </p:cNvPicPr>
            <p:nvPr/>
          </p:nvPicPr>
          <p:blipFill>
            <a:blip r:embed="rId5"/>
            <a:stretch>
              <a:fillRect/>
            </a:stretch>
          </p:blipFill>
          <p:spPr>
            <a:xfrm>
              <a:off x="6119329" y="6329025"/>
              <a:ext cx="1584176" cy="198921"/>
            </a:xfrm>
            <a:prstGeom prst="rect">
              <a:avLst/>
            </a:prstGeom>
          </p:spPr>
        </p:pic>
        <p:pic>
          <p:nvPicPr>
            <p:cNvPr id="56" name="Afbeelding 55" descr="Afbeelding met tekst&#10;&#10;Automatisch gegenereerde beschrijving">
              <a:extLst>
                <a:ext uri="{FF2B5EF4-FFF2-40B4-BE49-F238E27FC236}">
                  <a16:creationId xmlns:a16="http://schemas.microsoft.com/office/drawing/2014/main" id="{9D84B346-8FDB-4345-B41C-CD864C833615}"/>
                </a:ext>
              </a:extLst>
            </p:cNvPr>
            <p:cNvPicPr>
              <a:picLocks noChangeAspect="1"/>
            </p:cNvPicPr>
            <p:nvPr/>
          </p:nvPicPr>
          <p:blipFill>
            <a:blip r:embed="rId6"/>
            <a:stretch>
              <a:fillRect/>
            </a:stretch>
          </p:blipFill>
          <p:spPr>
            <a:xfrm>
              <a:off x="7824192" y="6176936"/>
              <a:ext cx="1268540" cy="528658"/>
            </a:xfrm>
            <a:prstGeom prst="rect">
              <a:avLst/>
            </a:prstGeom>
          </p:spPr>
        </p:pic>
        <p:pic>
          <p:nvPicPr>
            <p:cNvPr id="57" name="Afbeelding 56" descr="Afbeelding met tekst&#10;&#10;Automatisch gegenereerde beschrijving">
              <a:extLst>
                <a:ext uri="{FF2B5EF4-FFF2-40B4-BE49-F238E27FC236}">
                  <a16:creationId xmlns:a16="http://schemas.microsoft.com/office/drawing/2014/main" id="{AAAFFBC5-957E-4F99-8D29-27E02EC433B3}"/>
                </a:ext>
              </a:extLst>
            </p:cNvPr>
            <p:cNvPicPr>
              <a:picLocks noChangeAspect="1"/>
            </p:cNvPicPr>
            <p:nvPr/>
          </p:nvPicPr>
          <p:blipFill>
            <a:blip r:embed="rId7"/>
            <a:stretch>
              <a:fillRect/>
            </a:stretch>
          </p:blipFill>
          <p:spPr>
            <a:xfrm>
              <a:off x="2537871" y="6096305"/>
              <a:ext cx="1934264" cy="793288"/>
            </a:xfrm>
            <a:prstGeom prst="rect">
              <a:avLst/>
            </a:prstGeom>
          </p:spPr>
        </p:pic>
        <p:pic>
          <p:nvPicPr>
            <p:cNvPr id="58" name="Afbeelding 57" descr="Afbeelding met tekst&#10;&#10;Automatisch gegenereerde beschrijving">
              <a:extLst>
                <a:ext uri="{FF2B5EF4-FFF2-40B4-BE49-F238E27FC236}">
                  <a16:creationId xmlns:a16="http://schemas.microsoft.com/office/drawing/2014/main" id="{3AC096F9-C2E8-488A-A514-0E34F7F82B99}"/>
                </a:ext>
              </a:extLst>
            </p:cNvPr>
            <p:cNvPicPr>
              <a:picLocks noChangeAspect="1"/>
            </p:cNvPicPr>
            <p:nvPr/>
          </p:nvPicPr>
          <p:blipFill>
            <a:blip r:embed="rId8"/>
            <a:stretch>
              <a:fillRect/>
            </a:stretch>
          </p:blipFill>
          <p:spPr>
            <a:xfrm>
              <a:off x="160184" y="6181353"/>
              <a:ext cx="2473780" cy="442598"/>
            </a:xfrm>
            <a:prstGeom prst="rect">
              <a:avLst/>
            </a:prstGeom>
          </p:spPr>
        </p:pic>
        <p:pic>
          <p:nvPicPr>
            <p:cNvPr id="59" name="Afbeelding 58">
              <a:extLst>
                <a:ext uri="{FF2B5EF4-FFF2-40B4-BE49-F238E27FC236}">
                  <a16:creationId xmlns:a16="http://schemas.microsoft.com/office/drawing/2014/main" id="{F74F2677-B0C3-4315-AF74-0B315C8F61D2}"/>
                </a:ext>
              </a:extLst>
            </p:cNvPr>
            <p:cNvPicPr>
              <a:picLocks noChangeAspect="1"/>
            </p:cNvPicPr>
            <p:nvPr/>
          </p:nvPicPr>
          <p:blipFill>
            <a:blip r:embed="rId9"/>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193141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tekst 14">
            <a:extLst>
              <a:ext uri="{FF2B5EF4-FFF2-40B4-BE49-F238E27FC236}">
                <a16:creationId xmlns:a16="http://schemas.microsoft.com/office/drawing/2014/main" id="{A682397A-D234-4487-8E63-23B79C769633}"/>
              </a:ext>
              <a:ext uri="{C183D7F6-B498-43B3-948B-1728B52AA6E4}">
                <adec:decorative xmlns:adec="http://schemas.microsoft.com/office/drawing/2017/decorative" val="1"/>
              </a:ext>
            </a:extLst>
          </p:cNvPr>
          <p:cNvSpPr>
            <a:spLocks noGrp="1"/>
          </p:cNvSpPr>
          <p:nvPr>
            <p:ph type="body" sz="quarter" idx="22"/>
          </p:nvPr>
        </p:nvSpPr>
        <p:spPr>
          <a:xfrm>
            <a:off x="285750" y="0"/>
            <a:ext cx="11620500" cy="6021288"/>
          </a:xfrm>
          <a:solidFill>
            <a:srgbClr val="004A99"/>
          </a:solidFill>
          <a:effectLst/>
        </p:spPr>
        <p:txBody>
          <a:bodyPr rtlCol="0"/>
          <a:lstStyle/>
          <a:p>
            <a:pPr rtl="0"/>
            <a:r>
              <a:rPr lang="nl-NL" b="1" dirty="0"/>
              <a:t>\</a:t>
            </a:r>
          </a:p>
          <a:p>
            <a:pPr rtl="0"/>
            <a:endParaRPr lang="nl-NL" b="1" dirty="0"/>
          </a:p>
          <a:p>
            <a:pPr rtl="0"/>
            <a:endParaRPr lang="nl-NL" b="1" dirty="0"/>
          </a:p>
          <a:p>
            <a:pPr rtl="0"/>
            <a:endParaRPr lang="nl-NL" b="1" dirty="0"/>
          </a:p>
          <a:p>
            <a:pPr rtl="0"/>
            <a:endParaRPr lang="nl-NL" b="1" dirty="0"/>
          </a:p>
        </p:txBody>
      </p:sp>
      <p:sp>
        <p:nvSpPr>
          <p:cNvPr id="13" name="Titel 12">
            <a:extLst>
              <a:ext uri="{FF2B5EF4-FFF2-40B4-BE49-F238E27FC236}">
                <a16:creationId xmlns:a16="http://schemas.microsoft.com/office/drawing/2014/main" id="{D7199992-58FE-4335-A811-6AFA96B5595D}"/>
              </a:ext>
            </a:extLst>
          </p:cNvPr>
          <p:cNvSpPr>
            <a:spLocks noGrp="1"/>
          </p:cNvSpPr>
          <p:nvPr>
            <p:ph type="title"/>
          </p:nvPr>
        </p:nvSpPr>
        <p:spPr>
          <a:xfrm>
            <a:off x="862083" y="2185717"/>
            <a:ext cx="9963150" cy="1499616"/>
          </a:xfrm>
        </p:spPr>
        <p:txBody>
          <a:bodyPr rtlCol="0">
            <a:normAutofit/>
          </a:bodyPr>
          <a:lstStyle/>
          <a:p>
            <a:pPr algn="ctr" rtl="0"/>
            <a:r>
              <a:rPr lang="nl-NL" sz="4800" dirty="0">
                <a:latin typeface="Calibri" panose="020F0502020204030204" pitchFamily="34" charset="0"/>
                <a:cs typeface="Calibri" panose="020F0502020204030204" pitchFamily="34" charset="0"/>
              </a:rPr>
              <a:t>Waterveiligheid en -overlast in het stedelijke gebied</a:t>
            </a:r>
          </a:p>
        </p:txBody>
      </p:sp>
      <p:sp>
        <p:nvSpPr>
          <p:cNvPr id="8" name="Stroomdiagram: Ophalen 7">
            <a:extLst>
              <a:ext uri="{FF2B5EF4-FFF2-40B4-BE49-F238E27FC236}">
                <a16:creationId xmlns:a16="http://schemas.microsoft.com/office/drawing/2014/main" id="{6B7FC382-31B8-4A56-AAE6-3AB20A7F999E}"/>
              </a:ext>
            </a:extLst>
          </p:cNvPr>
          <p:cNvSpPr/>
          <p:nvPr/>
        </p:nvSpPr>
        <p:spPr>
          <a:xfrm>
            <a:off x="-5258" y="673608"/>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grpSp>
        <p:nvGrpSpPr>
          <p:cNvPr id="9" name="Groep 8">
            <a:extLst>
              <a:ext uri="{FF2B5EF4-FFF2-40B4-BE49-F238E27FC236}">
                <a16:creationId xmlns:a16="http://schemas.microsoft.com/office/drawing/2014/main" id="{80C3BB77-81B2-4C95-AC31-4413EB9E8251}"/>
              </a:ext>
            </a:extLst>
          </p:cNvPr>
          <p:cNvGrpSpPr/>
          <p:nvPr/>
        </p:nvGrpSpPr>
        <p:grpSpPr>
          <a:xfrm>
            <a:off x="160184" y="6096305"/>
            <a:ext cx="11871632" cy="793288"/>
            <a:chOff x="160184" y="6096305"/>
            <a:chExt cx="11871632" cy="793288"/>
          </a:xfrm>
        </p:grpSpPr>
        <p:pic>
          <p:nvPicPr>
            <p:cNvPr id="11" name="Afbeelding 10">
              <a:extLst>
                <a:ext uri="{FF2B5EF4-FFF2-40B4-BE49-F238E27FC236}">
                  <a16:creationId xmlns:a16="http://schemas.microsoft.com/office/drawing/2014/main" id="{607716D4-0B29-474E-BB4B-0819FA440567}"/>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12" name="Afbeelding 11" descr="Afbeelding met tekst, illustratie&#10;&#10;Automatisch gegenereerde beschrijving">
              <a:extLst>
                <a:ext uri="{FF2B5EF4-FFF2-40B4-BE49-F238E27FC236}">
                  <a16:creationId xmlns:a16="http://schemas.microsoft.com/office/drawing/2014/main" id="{AA0D9551-78D2-43A9-9EE7-59EBC5D0FE6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16" name="Afbeelding 15" descr="Afbeelding met tekst&#10;&#10;Automatisch gegenereerde beschrijving">
              <a:extLst>
                <a:ext uri="{FF2B5EF4-FFF2-40B4-BE49-F238E27FC236}">
                  <a16:creationId xmlns:a16="http://schemas.microsoft.com/office/drawing/2014/main" id="{413CB2ED-16BB-4009-84E3-91B6FB5AB1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17" name="Afbeelding 16" descr="Afbeelding met tekst&#10;&#10;Automatisch gegenereerde beschrijving">
              <a:extLst>
                <a:ext uri="{FF2B5EF4-FFF2-40B4-BE49-F238E27FC236}">
                  <a16:creationId xmlns:a16="http://schemas.microsoft.com/office/drawing/2014/main" id="{46B18675-F3C0-4324-9B91-0409C5845435}"/>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18" name="Afbeelding 17" descr="Afbeelding met tekst&#10;&#10;Automatisch gegenereerde beschrijving">
              <a:extLst>
                <a:ext uri="{FF2B5EF4-FFF2-40B4-BE49-F238E27FC236}">
                  <a16:creationId xmlns:a16="http://schemas.microsoft.com/office/drawing/2014/main" id="{9C7B854E-C1F6-443C-A51E-1E3D9714A4D9}"/>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19" name="Afbeelding 18">
              <a:extLst>
                <a:ext uri="{FF2B5EF4-FFF2-40B4-BE49-F238E27FC236}">
                  <a16:creationId xmlns:a16="http://schemas.microsoft.com/office/drawing/2014/main" id="{BDBB532D-D469-40F3-A4D7-5128AC43DD33}"/>
                </a:ext>
              </a:extLst>
            </p:cNvPr>
            <p:cNvPicPr>
              <a:picLocks noChangeAspect="1"/>
            </p:cNvPicPr>
            <p:nvPr/>
          </p:nvPicPr>
          <p:blipFill>
            <a:blip r:embed="rId8"/>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37483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94C582A2-A406-4C9B-A3DA-BA4EECAB37AC}"/>
              </a:ext>
            </a:extLst>
          </p:cNvPr>
          <p:cNvSpPr>
            <a:spLocks noGrp="1"/>
          </p:cNvSpPr>
          <p:nvPr>
            <p:ph type="title"/>
          </p:nvPr>
        </p:nvSpPr>
        <p:spPr>
          <a:xfrm>
            <a:off x="693419" y="610866"/>
            <a:ext cx="10805160" cy="945042"/>
          </a:xfrm>
        </p:spPr>
        <p:txBody>
          <a:bodyPr rtlCol="0">
            <a:noAutofit/>
          </a:bodyPr>
          <a:lstStyle/>
          <a:p>
            <a:pPr rtl="0"/>
            <a:r>
              <a:rPr lang="en-GB" sz="3200" dirty="0" err="1"/>
              <a:t>Provinciale</a:t>
            </a:r>
            <a:r>
              <a:rPr lang="en-GB" sz="3200" dirty="0"/>
              <a:t> </a:t>
            </a:r>
            <a:r>
              <a:rPr lang="en-GB" sz="3200" dirty="0" err="1"/>
              <a:t>speerpunten</a:t>
            </a:r>
            <a:r>
              <a:rPr lang="en-GB" sz="3200" dirty="0"/>
              <a:t> – </a:t>
            </a:r>
            <a:br>
              <a:rPr lang="en-GB" sz="3200" dirty="0"/>
            </a:br>
            <a:r>
              <a:rPr lang="nl-NL" sz="3200" dirty="0"/>
              <a:t>Waterveiligheid en wateroverlast in het stedelijk gebied</a:t>
            </a:r>
            <a:endParaRPr lang="nl-NL" sz="3600" dirty="0">
              <a:latin typeface="Calibri" panose="020F0502020204030204" pitchFamily="34" charset="0"/>
              <a:cs typeface="Calibri" panose="020F0502020204030204" pitchFamily="34" charset="0"/>
            </a:endParaRPr>
          </a:p>
        </p:txBody>
      </p:sp>
      <p:sp>
        <p:nvSpPr>
          <p:cNvPr id="2" name="Tijdelijke aanduiding voor tekst 1">
            <a:extLst>
              <a:ext uri="{FF2B5EF4-FFF2-40B4-BE49-F238E27FC236}">
                <a16:creationId xmlns:a16="http://schemas.microsoft.com/office/drawing/2014/main" id="{E4C965B6-7E38-4D37-8DC4-198F7E2181D5}"/>
              </a:ext>
            </a:extLst>
          </p:cNvPr>
          <p:cNvSpPr>
            <a:spLocks noGrp="1"/>
          </p:cNvSpPr>
          <p:nvPr>
            <p:ph type="body" sz="quarter" idx="16"/>
          </p:nvPr>
        </p:nvSpPr>
        <p:spPr>
          <a:xfrm>
            <a:off x="-1" y="1676403"/>
            <a:ext cx="12192001" cy="424732"/>
          </a:xfrm>
          <a:solidFill>
            <a:srgbClr val="004A99"/>
          </a:solidFill>
          <a:ln>
            <a:solidFill>
              <a:srgbClr val="004A99"/>
            </a:solidFill>
          </a:ln>
        </p:spPr>
        <p:txBody>
          <a:bodyPr rtlCol="0"/>
          <a:lstStyle/>
          <a:p>
            <a:r>
              <a:rPr lang="nl-NL" sz="2400" b="1" dirty="0"/>
              <a:t>Conform de Klimaatadaptatie strategie Zeeland:</a:t>
            </a:r>
            <a:endParaRPr lang="nl-NL" sz="2400" dirty="0"/>
          </a:p>
        </p:txBody>
      </p:sp>
      <p:sp>
        <p:nvSpPr>
          <p:cNvPr id="16" name="Stroomdiagram: Ophalen 15">
            <a:extLst>
              <a:ext uri="{FF2B5EF4-FFF2-40B4-BE49-F238E27FC236}">
                <a16:creationId xmlns:a16="http://schemas.microsoft.com/office/drawing/2014/main" id="{C535CE8B-E0D0-4D43-BB13-114B08734AEA}"/>
              </a:ext>
            </a:extLst>
          </p:cNvPr>
          <p:cNvSpPr/>
          <p:nvPr/>
        </p:nvSpPr>
        <p:spPr>
          <a:xfrm>
            <a:off x="0" y="848022"/>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 name="Rechthoek 3">
            <a:extLst>
              <a:ext uri="{FF2B5EF4-FFF2-40B4-BE49-F238E27FC236}">
                <a16:creationId xmlns:a16="http://schemas.microsoft.com/office/drawing/2014/main" id="{A276FFAA-449F-4AC1-B4F9-C124264B9D3D}"/>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7" name="Rechthoek 16">
            <a:extLst>
              <a:ext uri="{FF2B5EF4-FFF2-40B4-BE49-F238E27FC236}">
                <a16:creationId xmlns:a16="http://schemas.microsoft.com/office/drawing/2014/main" id="{B9AADFF3-BF31-4881-B32B-098F42F0C301}"/>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9" name="Rechthoek 18">
            <a:extLst>
              <a:ext uri="{FF2B5EF4-FFF2-40B4-BE49-F238E27FC236}">
                <a16:creationId xmlns:a16="http://schemas.microsoft.com/office/drawing/2014/main" id="{077ECDB4-B919-45D8-ADC1-C79830FEF6FF}"/>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0" name="Rechthoek 19">
            <a:extLst>
              <a:ext uri="{FF2B5EF4-FFF2-40B4-BE49-F238E27FC236}">
                <a16:creationId xmlns:a16="http://schemas.microsoft.com/office/drawing/2014/main" id="{86D33DB5-5DAF-4BBA-AD34-6694687889CC}"/>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1" name="Rechthoek 20">
            <a:extLst>
              <a:ext uri="{FF2B5EF4-FFF2-40B4-BE49-F238E27FC236}">
                <a16:creationId xmlns:a16="http://schemas.microsoft.com/office/drawing/2014/main" id="{C336377F-95F3-4ED4-A0FB-16B2C7F96BDF}"/>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2" name="Rechthoek 21">
            <a:extLst>
              <a:ext uri="{FF2B5EF4-FFF2-40B4-BE49-F238E27FC236}">
                <a16:creationId xmlns:a16="http://schemas.microsoft.com/office/drawing/2014/main" id="{C77769B2-633C-421B-972F-17BF3E837A27}"/>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4" name="Tijdelijke aanduiding voor inhoud 13">
            <a:extLst>
              <a:ext uri="{FF2B5EF4-FFF2-40B4-BE49-F238E27FC236}">
                <a16:creationId xmlns:a16="http://schemas.microsoft.com/office/drawing/2014/main" id="{6F32B9DD-CB62-4911-B1DF-97FF1846F7EA}"/>
              </a:ext>
            </a:extLst>
          </p:cNvPr>
          <p:cNvSpPr>
            <a:spLocks noGrp="1"/>
          </p:cNvSpPr>
          <p:nvPr>
            <p:ph sz="quarter" idx="13"/>
          </p:nvPr>
        </p:nvSpPr>
        <p:spPr>
          <a:xfrm>
            <a:off x="767408" y="2348880"/>
            <a:ext cx="10288693" cy="3406055"/>
          </a:xfrm>
        </p:spPr>
        <p:txBody>
          <a:bodyPr>
            <a:normAutofit lnSpcReduction="10000"/>
          </a:bodyPr>
          <a:lstStyle/>
          <a:p>
            <a:pPr lvl="0"/>
            <a:r>
              <a:rPr lang="nl-NL" sz="2400" dirty="0">
                <a:solidFill>
                  <a:srgbClr val="004A99"/>
                </a:solidFill>
                <a:latin typeface="Arial" panose="020B0604020202020204" pitchFamily="34" charset="0"/>
              </a:rPr>
              <a:t>Vergroening van het stedelijk gebied is één van de speerpunten binnen deze strategie. Meerdere doelen worden hiermee gediend:</a:t>
            </a:r>
          </a:p>
          <a:p>
            <a:pPr marL="800100" lvl="1" indent="-342900">
              <a:buFont typeface="Arial" panose="020B0604020202020204" pitchFamily="34" charset="0"/>
              <a:buChar char="•"/>
            </a:pPr>
            <a:r>
              <a:rPr lang="nl-NL" sz="2400" dirty="0">
                <a:solidFill>
                  <a:srgbClr val="004A99"/>
                </a:solidFill>
                <a:latin typeface="Arial" panose="020B0604020202020204" pitchFamily="34" charset="0"/>
              </a:rPr>
              <a:t>Vertragen van het water (wateroverlast)</a:t>
            </a:r>
          </a:p>
          <a:p>
            <a:pPr marL="800100" lvl="1" indent="-342900">
              <a:buFont typeface="Arial" panose="020B0604020202020204" pitchFamily="34" charset="0"/>
              <a:buChar char="•"/>
            </a:pPr>
            <a:r>
              <a:rPr lang="nl-NL" sz="2400" dirty="0">
                <a:solidFill>
                  <a:srgbClr val="004A99"/>
                </a:solidFill>
                <a:latin typeface="Arial" panose="020B0604020202020204" pitchFamily="34" charset="0"/>
              </a:rPr>
              <a:t>Het tegengaan van hittestress </a:t>
            </a:r>
          </a:p>
          <a:p>
            <a:pPr marL="800100" lvl="1" indent="-342900">
              <a:buFont typeface="Arial" panose="020B0604020202020204" pitchFamily="34" charset="0"/>
              <a:buChar char="•"/>
            </a:pPr>
            <a:r>
              <a:rPr lang="nl-NL" sz="2400" dirty="0">
                <a:solidFill>
                  <a:srgbClr val="004A99"/>
                </a:solidFill>
                <a:latin typeface="Arial" panose="020B0604020202020204" pitchFamily="34" charset="0"/>
              </a:rPr>
              <a:t>Door betere infiltratie zal de droogte verminderen</a:t>
            </a:r>
          </a:p>
          <a:p>
            <a:pPr marL="800100" lvl="1" indent="-342900">
              <a:buFont typeface="Arial" panose="020B0604020202020204" pitchFamily="34" charset="0"/>
              <a:buChar char="•"/>
            </a:pPr>
            <a:r>
              <a:rPr lang="nl-NL" sz="2400" dirty="0">
                <a:solidFill>
                  <a:srgbClr val="004A99"/>
                </a:solidFill>
                <a:latin typeface="Arial" panose="020B0604020202020204" pitchFamily="34" charset="0"/>
              </a:rPr>
              <a:t>Daarnaast heeft het een positieve invloed op de biodiversiteit en de leefbaarheid binnen het stedelijk gebied</a:t>
            </a:r>
          </a:p>
          <a:p>
            <a:pPr marL="800100" lvl="1" indent="-342900">
              <a:buFont typeface="Arial" panose="020B0604020202020204" pitchFamily="34" charset="0"/>
              <a:buChar char="•"/>
            </a:pPr>
            <a:endParaRPr lang="nl-NL" sz="2400" dirty="0">
              <a:solidFill>
                <a:srgbClr val="004A99"/>
              </a:solidFill>
              <a:latin typeface="Arial" panose="020B0604020202020204" pitchFamily="34" charset="0"/>
            </a:endParaRPr>
          </a:p>
          <a:p>
            <a:pPr lvl="1"/>
            <a:r>
              <a:rPr lang="nl-NL" sz="2400" dirty="0">
                <a:solidFill>
                  <a:srgbClr val="004A99"/>
                </a:solidFill>
                <a:latin typeface="Arial" panose="020B0604020202020204" pitchFamily="34" charset="0"/>
              </a:rPr>
              <a:t>Innovatieve dijkconcepten vallen ook binnen deze aanvraag.</a:t>
            </a:r>
          </a:p>
          <a:p>
            <a:pPr marL="0" lvl="0" indent="0">
              <a:buNone/>
            </a:pPr>
            <a:endParaRPr lang="nl-NL" sz="3200" dirty="0">
              <a:latin typeface="Calibri" panose="020F0502020204030204" pitchFamily="34" charset="0"/>
              <a:cs typeface="Calibri" panose="020F0502020204030204" pitchFamily="34" charset="0"/>
            </a:endParaRPr>
          </a:p>
        </p:txBody>
      </p:sp>
      <p:grpSp>
        <p:nvGrpSpPr>
          <p:cNvPr id="18" name="Groep 17">
            <a:extLst>
              <a:ext uri="{FF2B5EF4-FFF2-40B4-BE49-F238E27FC236}">
                <a16:creationId xmlns:a16="http://schemas.microsoft.com/office/drawing/2014/main" id="{E172089B-F0EA-47B2-9A95-00B6E685F592}"/>
              </a:ext>
            </a:extLst>
          </p:cNvPr>
          <p:cNvGrpSpPr/>
          <p:nvPr/>
        </p:nvGrpSpPr>
        <p:grpSpPr>
          <a:xfrm>
            <a:off x="160184" y="6096305"/>
            <a:ext cx="11871632" cy="793288"/>
            <a:chOff x="160184" y="6096305"/>
            <a:chExt cx="11871632" cy="793288"/>
          </a:xfrm>
        </p:grpSpPr>
        <p:pic>
          <p:nvPicPr>
            <p:cNvPr id="23" name="Afbeelding 22">
              <a:extLst>
                <a:ext uri="{FF2B5EF4-FFF2-40B4-BE49-F238E27FC236}">
                  <a16:creationId xmlns:a16="http://schemas.microsoft.com/office/drawing/2014/main" id="{5A6804A9-1BC2-45D4-A343-EE1CF46D109D}"/>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25" name="Afbeelding 24" descr="Afbeelding met tekst, illustratie&#10;&#10;Automatisch gegenereerde beschrijving">
              <a:extLst>
                <a:ext uri="{FF2B5EF4-FFF2-40B4-BE49-F238E27FC236}">
                  <a16:creationId xmlns:a16="http://schemas.microsoft.com/office/drawing/2014/main" id="{AC8ED0E2-E9EC-4009-AD60-8E1C2989635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26" name="Afbeelding 25" descr="Afbeelding met tekst&#10;&#10;Automatisch gegenereerde beschrijving">
              <a:extLst>
                <a:ext uri="{FF2B5EF4-FFF2-40B4-BE49-F238E27FC236}">
                  <a16:creationId xmlns:a16="http://schemas.microsoft.com/office/drawing/2014/main" id="{1E955D20-C02E-4FF9-A5F8-968BBDFB49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27" name="Afbeelding 26" descr="Afbeelding met tekst&#10;&#10;Automatisch gegenereerde beschrijving">
              <a:extLst>
                <a:ext uri="{FF2B5EF4-FFF2-40B4-BE49-F238E27FC236}">
                  <a16:creationId xmlns:a16="http://schemas.microsoft.com/office/drawing/2014/main" id="{A3A33523-0BD8-4183-AB6B-F8AFD8A46E48}"/>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28" name="Afbeelding 27" descr="Afbeelding met tekst&#10;&#10;Automatisch gegenereerde beschrijving">
              <a:extLst>
                <a:ext uri="{FF2B5EF4-FFF2-40B4-BE49-F238E27FC236}">
                  <a16:creationId xmlns:a16="http://schemas.microsoft.com/office/drawing/2014/main" id="{4207D205-C66F-454C-8402-1FAD387001A4}"/>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29" name="Afbeelding 28">
              <a:extLst>
                <a:ext uri="{FF2B5EF4-FFF2-40B4-BE49-F238E27FC236}">
                  <a16:creationId xmlns:a16="http://schemas.microsoft.com/office/drawing/2014/main" id="{7842B6B6-57B5-4E16-975A-FC0D84357349}"/>
                </a:ext>
              </a:extLst>
            </p:cNvPr>
            <p:cNvPicPr>
              <a:picLocks noChangeAspect="1"/>
            </p:cNvPicPr>
            <p:nvPr/>
          </p:nvPicPr>
          <p:blipFill>
            <a:blip r:embed="rId8"/>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185011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94C582A2-A406-4C9B-A3DA-BA4EECAB37AC}"/>
              </a:ext>
            </a:extLst>
          </p:cNvPr>
          <p:cNvSpPr>
            <a:spLocks noGrp="1"/>
          </p:cNvSpPr>
          <p:nvPr>
            <p:ph type="title"/>
          </p:nvPr>
        </p:nvSpPr>
        <p:spPr>
          <a:xfrm>
            <a:off x="693419" y="848022"/>
            <a:ext cx="10805160" cy="707886"/>
          </a:xfrm>
        </p:spPr>
        <p:txBody>
          <a:bodyPr rtlCol="0">
            <a:noAutofit/>
          </a:bodyPr>
          <a:lstStyle/>
          <a:p>
            <a:pPr rtl="0"/>
            <a:r>
              <a:rPr lang="en-GB" sz="3200" dirty="0"/>
              <a:t>WATERVEILIGHEID EN </a:t>
            </a:r>
            <a:r>
              <a:rPr lang="en-GB" sz="3200" dirty="0" err="1"/>
              <a:t>wateroverlast</a:t>
            </a:r>
            <a:r>
              <a:rPr lang="en-GB" sz="3200" dirty="0"/>
              <a:t> in het </a:t>
            </a:r>
            <a:r>
              <a:rPr lang="en-GB" sz="3200" dirty="0" err="1"/>
              <a:t>stedelijk</a:t>
            </a:r>
            <a:r>
              <a:rPr lang="en-GB" sz="3200" dirty="0"/>
              <a:t> </a:t>
            </a:r>
            <a:r>
              <a:rPr lang="en-GB" sz="3200" dirty="0" err="1"/>
              <a:t>gebied</a:t>
            </a:r>
            <a:endParaRPr lang="nl-NL" sz="3600" dirty="0">
              <a:latin typeface="Calibri" panose="020F0502020204030204" pitchFamily="34" charset="0"/>
              <a:cs typeface="Calibri" panose="020F0502020204030204" pitchFamily="34" charset="0"/>
            </a:endParaRPr>
          </a:p>
        </p:txBody>
      </p:sp>
      <p:sp>
        <p:nvSpPr>
          <p:cNvPr id="2" name="Tijdelijke aanduiding voor tekst 1">
            <a:extLst>
              <a:ext uri="{FF2B5EF4-FFF2-40B4-BE49-F238E27FC236}">
                <a16:creationId xmlns:a16="http://schemas.microsoft.com/office/drawing/2014/main" id="{E4C965B6-7E38-4D37-8DC4-198F7E2181D5}"/>
              </a:ext>
            </a:extLst>
          </p:cNvPr>
          <p:cNvSpPr>
            <a:spLocks noGrp="1"/>
          </p:cNvSpPr>
          <p:nvPr>
            <p:ph type="body" sz="quarter" idx="16"/>
          </p:nvPr>
        </p:nvSpPr>
        <p:spPr>
          <a:xfrm>
            <a:off x="-1" y="1676403"/>
            <a:ext cx="12192001" cy="424732"/>
          </a:xfrm>
          <a:solidFill>
            <a:srgbClr val="004A99"/>
          </a:solidFill>
          <a:ln>
            <a:solidFill>
              <a:srgbClr val="004A99"/>
            </a:solidFill>
          </a:ln>
        </p:spPr>
        <p:txBody>
          <a:bodyPr rtlCol="0"/>
          <a:lstStyle/>
          <a:p>
            <a:r>
              <a:rPr lang="en-GB" b="1" dirty="0" err="1"/>
              <a:t>Focusthema</a:t>
            </a:r>
            <a:r>
              <a:rPr lang="en-GB" b="1" dirty="0"/>
              <a:t> </a:t>
            </a:r>
            <a:r>
              <a:rPr lang="en-GB" b="1" dirty="0" err="1"/>
              <a:t>voorjaar</a:t>
            </a:r>
            <a:r>
              <a:rPr lang="en-GB" b="1" dirty="0"/>
              <a:t> 2022: </a:t>
            </a:r>
            <a:r>
              <a:rPr lang="en-GB" dirty="0"/>
              <a:t>wat </a:t>
            </a:r>
            <a:r>
              <a:rPr lang="en-GB" dirty="0" err="1"/>
              <a:t>houdt</a:t>
            </a:r>
            <a:r>
              <a:rPr lang="en-GB" dirty="0"/>
              <a:t> het </a:t>
            </a:r>
            <a:r>
              <a:rPr lang="en-GB" dirty="0" err="1"/>
              <a:t>thema</a:t>
            </a:r>
            <a:r>
              <a:rPr lang="en-GB" dirty="0"/>
              <a:t> in?</a:t>
            </a:r>
          </a:p>
        </p:txBody>
      </p:sp>
      <p:sp>
        <p:nvSpPr>
          <p:cNvPr id="16" name="Stroomdiagram: Ophalen 15">
            <a:extLst>
              <a:ext uri="{FF2B5EF4-FFF2-40B4-BE49-F238E27FC236}">
                <a16:creationId xmlns:a16="http://schemas.microsoft.com/office/drawing/2014/main" id="{C535CE8B-E0D0-4D43-BB13-114B08734AEA}"/>
              </a:ext>
            </a:extLst>
          </p:cNvPr>
          <p:cNvSpPr/>
          <p:nvPr/>
        </p:nvSpPr>
        <p:spPr>
          <a:xfrm>
            <a:off x="0" y="848022"/>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 name="Rechthoek 3">
            <a:extLst>
              <a:ext uri="{FF2B5EF4-FFF2-40B4-BE49-F238E27FC236}">
                <a16:creationId xmlns:a16="http://schemas.microsoft.com/office/drawing/2014/main" id="{A276FFAA-449F-4AC1-B4F9-C124264B9D3D}"/>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7" name="Rechthoek 16">
            <a:extLst>
              <a:ext uri="{FF2B5EF4-FFF2-40B4-BE49-F238E27FC236}">
                <a16:creationId xmlns:a16="http://schemas.microsoft.com/office/drawing/2014/main" id="{B9AADFF3-BF31-4881-B32B-098F42F0C301}"/>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9" name="Rechthoek 18">
            <a:extLst>
              <a:ext uri="{FF2B5EF4-FFF2-40B4-BE49-F238E27FC236}">
                <a16:creationId xmlns:a16="http://schemas.microsoft.com/office/drawing/2014/main" id="{077ECDB4-B919-45D8-ADC1-C79830FEF6FF}"/>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0" name="Rechthoek 19">
            <a:extLst>
              <a:ext uri="{FF2B5EF4-FFF2-40B4-BE49-F238E27FC236}">
                <a16:creationId xmlns:a16="http://schemas.microsoft.com/office/drawing/2014/main" id="{86D33DB5-5DAF-4BBA-AD34-6694687889CC}"/>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1" name="Rechthoek 20">
            <a:extLst>
              <a:ext uri="{FF2B5EF4-FFF2-40B4-BE49-F238E27FC236}">
                <a16:creationId xmlns:a16="http://schemas.microsoft.com/office/drawing/2014/main" id="{C336377F-95F3-4ED4-A0FB-16B2C7F96BDF}"/>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2" name="Rechthoek 21">
            <a:extLst>
              <a:ext uri="{FF2B5EF4-FFF2-40B4-BE49-F238E27FC236}">
                <a16:creationId xmlns:a16="http://schemas.microsoft.com/office/drawing/2014/main" id="{C77769B2-633C-421B-972F-17BF3E837A27}"/>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4" name="Tijdelijke aanduiding voor inhoud 13">
            <a:extLst>
              <a:ext uri="{FF2B5EF4-FFF2-40B4-BE49-F238E27FC236}">
                <a16:creationId xmlns:a16="http://schemas.microsoft.com/office/drawing/2014/main" id="{6F32B9DD-CB62-4911-B1DF-97FF1846F7EA}"/>
              </a:ext>
            </a:extLst>
          </p:cNvPr>
          <p:cNvSpPr>
            <a:spLocks noGrp="1"/>
          </p:cNvSpPr>
          <p:nvPr>
            <p:ph sz="quarter" idx="13"/>
          </p:nvPr>
        </p:nvSpPr>
        <p:spPr>
          <a:xfrm>
            <a:off x="767408" y="2348880"/>
            <a:ext cx="10288693" cy="3406055"/>
          </a:xfrm>
        </p:spPr>
        <p:txBody>
          <a:bodyPr>
            <a:normAutofit lnSpcReduction="10000"/>
          </a:bodyPr>
          <a:lstStyle/>
          <a:p>
            <a:r>
              <a:rPr lang="nl-NL" sz="1800" dirty="0">
                <a:solidFill>
                  <a:srgbClr val="004A99"/>
                </a:solidFill>
                <a:effectLst/>
                <a:latin typeface="Arial" panose="020B0604020202020204" pitchFamily="34" charset="0"/>
                <a:ea typeface="Calibri" panose="020F0502020204030204" pitchFamily="34" charset="0"/>
              </a:rPr>
              <a:t>Als gevolg van klimaatverandering wordt het niet alleen warmer. Ook de neerslagkarakteristieken wijzigen doordat warmere lucht meer waterdamp kan bevatten. De hoeveelheid neerslag en extreme neerslag in de winter nemen toe, evenals de intensiteit van extreme regenbuien in de zomer. </a:t>
            </a:r>
          </a:p>
          <a:p>
            <a:r>
              <a:rPr lang="nl-NL" sz="1800" dirty="0">
                <a:solidFill>
                  <a:srgbClr val="004A99"/>
                </a:solidFill>
                <a:effectLst/>
                <a:latin typeface="Arial" panose="020B0604020202020204" pitchFamily="34" charset="0"/>
                <a:ea typeface="Calibri" panose="020F0502020204030204" pitchFamily="34" charset="0"/>
              </a:rPr>
              <a:t>De gevolgen hiervan zijn merkbaar in Zuid-Nederland. Met name in Brabant en Limburg, specifiek in de beekdalen, is sprake van wateroverlast. In Zeeland beschermen de deltawerken ons dagelijks tegen de alsmaar stijgende zeespiegel. </a:t>
            </a:r>
          </a:p>
          <a:p>
            <a:r>
              <a:rPr lang="nl-NL" sz="1800" b="1" dirty="0">
                <a:solidFill>
                  <a:srgbClr val="004A99"/>
                </a:solidFill>
                <a:effectLst/>
                <a:latin typeface="Arial" panose="020B0604020202020204" pitchFamily="34" charset="0"/>
                <a:ea typeface="Calibri" panose="020F0502020204030204" pitchFamily="34" charset="0"/>
              </a:rPr>
              <a:t>Klimaatadaptatie</a:t>
            </a:r>
            <a:r>
              <a:rPr lang="nl-NL" sz="1800" dirty="0">
                <a:solidFill>
                  <a:srgbClr val="004A99"/>
                </a:solidFill>
                <a:effectLst/>
                <a:latin typeface="Arial" panose="020B0604020202020204" pitchFamily="34" charset="0"/>
                <a:ea typeface="Calibri" panose="020F0502020204030204" pitchFamily="34" charset="0"/>
              </a:rPr>
              <a:t> kan bijdragen aan de </a:t>
            </a:r>
            <a:r>
              <a:rPr lang="nl-NL" sz="1800" b="1" dirty="0">
                <a:solidFill>
                  <a:srgbClr val="004A99"/>
                </a:solidFill>
                <a:effectLst/>
                <a:latin typeface="Arial" panose="020B0604020202020204" pitchFamily="34" charset="0"/>
                <a:ea typeface="Calibri" panose="020F0502020204030204" pitchFamily="34" charset="0"/>
              </a:rPr>
              <a:t>waterveiligheid</a:t>
            </a:r>
            <a:r>
              <a:rPr lang="nl-NL" sz="1800" dirty="0">
                <a:solidFill>
                  <a:srgbClr val="004A99"/>
                </a:solidFill>
                <a:effectLst/>
                <a:latin typeface="Arial" panose="020B0604020202020204" pitchFamily="34" charset="0"/>
                <a:ea typeface="Calibri" panose="020F0502020204030204" pitchFamily="34" charset="0"/>
              </a:rPr>
              <a:t> en er voor zorgen om beter met de problematiek rondom </a:t>
            </a:r>
            <a:r>
              <a:rPr lang="nl-NL" sz="1800" b="1" dirty="0">
                <a:solidFill>
                  <a:srgbClr val="004A99"/>
                </a:solidFill>
                <a:effectLst/>
                <a:latin typeface="Arial" panose="020B0604020202020204" pitchFamily="34" charset="0"/>
                <a:ea typeface="Calibri" panose="020F0502020204030204" pitchFamily="34" charset="0"/>
              </a:rPr>
              <a:t>wateroverlast</a:t>
            </a:r>
            <a:r>
              <a:rPr lang="nl-NL" sz="1800" dirty="0">
                <a:solidFill>
                  <a:srgbClr val="004A99"/>
                </a:solidFill>
                <a:effectLst/>
                <a:latin typeface="Arial" panose="020B0604020202020204" pitchFamily="34" charset="0"/>
                <a:ea typeface="Calibri" panose="020F0502020204030204" pitchFamily="34" charset="0"/>
              </a:rPr>
              <a:t> om te gaan. Zo zorgt meer groen in de stad voor een snellere afvoer van water naar de bodem. Dijken en deltawerken houden ons veilig. Maar ook wateropslag is belangrijk, hevige buien gedurende een kortere tijd worden afgewisseld door langere periodes van droogte.</a:t>
            </a:r>
            <a:endParaRPr lang="nl-NL" sz="1800" dirty="0">
              <a:solidFill>
                <a:srgbClr val="004A99"/>
              </a:solidFill>
              <a:effectLst/>
              <a:latin typeface="Calibri" panose="020F0502020204030204" pitchFamily="34" charset="0"/>
              <a:ea typeface="Calibri" panose="020F0502020204030204" pitchFamily="34" charset="0"/>
            </a:endParaRPr>
          </a:p>
          <a:p>
            <a:pPr marL="0" lvl="0" indent="0">
              <a:buNone/>
            </a:pPr>
            <a:endParaRPr lang="nl-NL" sz="3200" dirty="0">
              <a:latin typeface="Calibri" panose="020F0502020204030204" pitchFamily="34" charset="0"/>
              <a:cs typeface="Calibri" panose="020F0502020204030204" pitchFamily="34" charset="0"/>
            </a:endParaRPr>
          </a:p>
        </p:txBody>
      </p:sp>
      <p:grpSp>
        <p:nvGrpSpPr>
          <p:cNvPr id="18" name="Groep 17">
            <a:extLst>
              <a:ext uri="{FF2B5EF4-FFF2-40B4-BE49-F238E27FC236}">
                <a16:creationId xmlns:a16="http://schemas.microsoft.com/office/drawing/2014/main" id="{E172089B-F0EA-47B2-9A95-00B6E685F592}"/>
              </a:ext>
            </a:extLst>
          </p:cNvPr>
          <p:cNvGrpSpPr/>
          <p:nvPr/>
        </p:nvGrpSpPr>
        <p:grpSpPr>
          <a:xfrm>
            <a:off x="160184" y="6096305"/>
            <a:ext cx="11871632" cy="793288"/>
            <a:chOff x="160184" y="6096305"/>
            <a:chExt cx="11871632" cy="793288"/>
          </a:xfrm>
        </p:grpSpPr>
        <p:pic>
          <p:nvPicPr>
            <p:cNvPr id="23" name="Afbeelding 22">
              <a:extLst>
                <a:ext uri="{FF2B5EF4-FFF2-40B4-BE49-F238E27FC236}">
                  <a16:creationId xmlns:a16="http://schemas.microsoft.com/office/drawing/2014/main" id="{5A6804A9-1BC2-45D4-A343-EE1CF46D109D}"/>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25" name="Afbeelding 24" descr="Afbeelding met tekst, illustratie&#10;&#10;Automatisch gegenereerde beschrijving">
              <a:extLst>
                <a:ext uri="{FF2B5EF4-FFF2-40B4-BE49-F238E27FC236}">
                  <a16:creationId xmlns:a16="http://schemas.microsoft.com/office/drawing/2014/main" id="{AC8ED0E2-E9EC-4009-AD60-8E1C2989635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26" name="Afbeelding 25" descr="Afbeelding met tekst&#10;&#10;Automatisch gegenereerde beschrijving">
              <a:extLst>
                <a:ext uri="{FF2B5EF4-FFF2-40B4-BE49-F238E27FC236}">
                  <a16:creationId xmlns:a16="http://schemas.microsoft.com/office/drawing/2014/main" id="{1E955D20-C02E-4FF9-A5F8-968BBDFB49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27" name="Afbeelding 26" descr="Afbeelding met tekst&#10;&#10;Automatisch gegenereerde beschrijving">
              <a:extLst>
                <a:ext uri="{FF2B5EF4-FFF2-40B4-BE49-F238E27FC236}">
                  <a16:creationId xmlns:a16="http://schemas.microsoft.com/office/drawing/2014/main" id="{A3A33523-0BD8-4183-AB6B-F8AFD8A46E48}"/>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28" name="Afbeelding 27" descr="Afbeelding met tekst&#10;&#10;Automatisch gegenereerde beschrijving">
              <a:extLst>
                <a:ext uri="{FF2B5EF4-FFF2-40B4-BE49-F238E27FC236}">
                  <a16:creationId xmlns:a16="http://schemas.microsoft.com/office/drawing/2014/main" id="{4207D205-C66F-454C-8402-1FAD387001A4}"/>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29" name="Afbeelding 28">
              <a:extLst>
                <a:ext uri="{FF2B5EF4-FFF2-40B4-BE49-F238E27FC236}">
                  <a16:creationId xmlns:a16="http://schemas.microsoft.com/office/drawing/2014/main" id="{7842B6B6-57B5-4E16-975A-FC0D84357349}"/>
                </a:ext>
              </a:extLst>
            </p:cNvPr>
            <p:cNvPicPr>
              <a:picLocks noChangeAspect="1"/>
            </p:cNvPicPr>
            <p:nvPr/>
          </p:nvPicPr>
          <p:blipFill>
            <a:blip r:embed="rId8"/>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3867221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94C582A2-A406-4C9B-A3DA-BA4EECAB37AC}"/>
              </a:ext>
            </a:extLst>
          </p:cNvPr>
          <p:cNvSpPr>
            <a:spLocks noGrp="1"/>
          </p:cNvSpPr>
          <p:nvPr>
            <p:ph type="title"/>
          </p:nvPr>
        </p:nvSpPr>
        <p:spPr>
          <a:xfrm>
            <a:off x="693419" y="848022"/>
            <a:ext cx="10805160" cy="707886"/>
          </a:xfrm>
        </p:spPr>
        <p:txBody>
          <a:bodyPr rtlCol="0">
            <a:noAutofit/>
          </a:bodyPr>
          <a:lstStyle/>
          <a:p>
            <a:pPr rtl="0"/>
            <a:r>
              <a:rPr lang="en-GB" sz="3600" dirty="0"/>
              <a:t>WATERVEILIGHEID EN </a:t>
            </a:r>
            <a:r>
              <a:rPr lang="en-GB" sz="3600" dirty="0" err="1"/>
              <a:t>wateroverlast</a:t>
            </a:r>
            <a:r>
              <a:rPr lang="en-GB" sz="3600" dirty="0"/>
              <a:t> in het </a:t>
            </a:r>
            <a:r>
              <a:rPr lang="en-GB" sz="3600" dirty="0" err="1"/>
              <a:t>stedelijk</a:t>
            </a:r>
            <a:r>
              <a:rPr lang="en-GB" sz="3600" dirty="0"/>
              <a:t> </a:t>
            </a:r>
            <a:r>
              <a:rPr lang="en-GB" sz="3600" dirty="0" err="1"/>
              <a:t>gebied</a:t>
            </a:r>
            <a:endParaRPr lang="nl-NL" sz="3600" dirty="0">
              <a:latin typeface="Calibri" panose="020F0502020204030204" pitchFamily="34" charset="0"/>
              <a:cs typeface="Calibri" panose="020F0502020204030204" pitchFamily="34" charset="0"/>
            </a:endParaRPr>
          </a:p>
        </p:txBody>
      </p:sp>
      <p:sp>
        <p:nvSpPr>
          <p:cNvPr id="2" name="Tijdelijke aanduiding voor tekst 1">
            <a:extLst>
              <a:ext uri="{FF2B5EF4-FFF2-40B4-BE49-F238E27FC236}">
                <a16:creationId xmlns:a16="http://schemas.microsoft.com/office/drawing/2014/main" id="{E4C965B6-7E38-4D37-8DC4-198F7E2181D5}"/>
              </a:ext>
            </a:extLst>
          </p:cNvPr>
          <p:cNvSpPr>
            <a:spLocks noGrp="1"/>
          </p:cNvSpPr>
          <p:nvPr>
            <p:ph type="body" sz="quarter" idx="16"/>
          </p:nvPr>
        </p:nvSpPr>
        <p:spPr>
          <a:xfrm>
            <a:off x="-1" y="1676403"/>
            <a:ext cx="12192001" cy="424732"/>
          </a:xfrm>
          <a:solidFill>
            <a:srgbClr val="004A99"/>
          </a:solidFill>
          <a:ln>
            <a:solidFill>
              <a:srgbClr val="004A99"/>
            </a:solidFill>
          </a:ln>
        </p:spPr>
        <p:txBody>
          <a:bodyPr rtlCol="0"/>
          <a:lstStyle/>
          <a:p>
            <a:r>
              <a:rPr lang="en-GB" b="1" dirty="0" err="1"/>
              <a:t>Focusthema</a:t>
            </a:r>
            <a:r>
              <a:rPr lang="en-GB" b="1" dirty="0"/>
              <a:t> </a:t>
            </a:r>
            <a:r>
              <a:rPr lang="en-GB" b="1" dirty="0" err="1"/>
              <a:t>voorjaar</a:t>
            </a:r>
            <a:r>
              <a:rPr lang="en-GB" b="1" dirty="0"/>
              <a:t> 2022:</a:t>
            </a:r>
            <a:r>
              <a:rPr lang="en-GB" dirty="0"/>
              <a:t> </a:t>
            </a:r>
            <a:r>
              <a:rPr lang="en-GB" dirty="0" err="1"/>
              <a:t>projecten</a:t>
            </a:r>
            <a:r>
              <a:rPr lang="en-GB" dirty="0"/>
              <a:t> </a:t>
            </a:r>
            <a:r>
              <a:rPr lang="en-GB" dirty="0" err="1"/>
              <a:t>richten</a:t>
            </a:r>
            <a:r>
              <a:rPr lang="en-GB" dirty="0"/>
              <a:t> </a:t>
            </a:r>
            <a:r>
              <a:rPr lang="en-GB" dirty="0" err="1"/>
              <a:t>zich</a:t>
            </a:r>
            <a:r>
              <a:rPr lang="en-GB" dirty="0"/>
              <a:t> op?</a:t>
            </a:r>
          </a:p>
        </p:txBody>
      </p:sp>
      <p:sp>
        <p:nvSpPr>
          <p:cNvPr id="16" name="Stroomdiagram: Ophalen 15">
            <a:extLst>
              <a:ext uri="{FF2B5EF4-FFF2-40B4-BE49-F238E27FC236}">
                <a16:creationId xmlns:a16="http://schemas.microsoft.com/office/drawing/2014/main" id="{C535CE8B-E0D0-4D43-BB13-114B08734AEA}"/>
              </a:ext>
            </a:extLst>
          </p:cNvPr>
          <p:cNvSpPr/>
          <p:nvPr/>
        </p:nvSpPr>
        <p:spPr>
          <a:xfrm>
            <a:off x="0" y="848022"/>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 name="Rechthoek 3">
            <a:extLst>
              <a:ext uri="{FF2B5EF4-FFF2-40B4-BE49-F238E27FC236}">
                <a16:creationId xmlns:a16="http://schemas.microsoft.com/office/drawing/2014/main" id="{A276FFAA-449F-4AC1-B4F9-C124264B9D3D}"/>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7" name="Rechthoek 16">
            <a:extLst>
              <a:ext uri="{FF2B5EF4-FFF2-40B4-BE49-F238E27FC236}">
                <a16:creationId xmlns:a16="http://schemas.microsoft.com/office/drawing/2014/main" id="{B9AADFF3-BF31-4881-B32B-098F42F0C301}"/>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9" name="Rechthoek 18">
            <a:extLst>
              <a:ext uri="{FF2B5EF4-FFF2-40B4-BE49-F238E27FC236}">
                <a16:creationId xmlns:a16="http://schemas.microsoft.com/office/drawing/2014/main" id="{077ECDB4-B919-45D8-ADC1-C79830FEF6FF}"/>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0" name="Rechthoek 19">
            <a:extLst>
              <a:ext uri="{FF2B5EF4-FFF2-40B4-BE49-F238E27FC236}">
                <a16:creationId xmlns:a16="http://schemas.microsoft.com/office/drawing/2014/main" id="{86D33DB5-5DAF-4BBA-AD34-6694687889CC}"/>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1" name="Rechthoek 20">
            <a:extLst>
              <a:ext uri="{FF2B5EF4-FFF2-40B4-BE49-F238E27FC236}">
                <a16:creationId xmlns:a16="http://schemas.microsoft.com/office/drawing/2014/main" id="{C336377F-95F3-4ED4-A0FB-16B2C7F96BDF}"/>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2" name="Rechthoek 21">
            <a:extLst>
              <a:ext uri="{FF2B5EF4-FFF2-40B4-BE49-F238E27FC236}">
                <a16:creationId xmlns:a16="http://schemas.microsoft.com/office/drawing/2014/main" id="{C77769B2-633C-421B-972F-17BF3E837A27}"/>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4" name="Tijdelijke aanduiding voor inhoud 13">
            <a:extLst>
              <a:ext uri="{FF2B5EF4-FFF2-40B4-BE49-F238E27FC236}">
                <a16:creationId xmlns:a16="http://schemas.microsoft.com/office/drawing/2014/main" id="{6F32B9DD-CB62-4911-B1DF-97FF1846F7EA}"/>
              </a:ext>
            </a:extLst>
          </p:cNvPr>
          <p:cNvSpPr>
            <a:spLocks noGrp="1"/>
          </p:cNvSpPr>
          <p:nvPr>
            <p:ph sz="quarter" idx="13"/>
          </p:nvPr>
        </p:nvSpPr>
        <p:spPr>
          <a:xfrm>
            <a:off x="263352" y="2518581"/>
            <a:ext cx="11665296" cy="3467631"/>
          </a:xfrm>
        </p:spPr>
        <p:txBody>
          <a:bodyPr numCol="1">
            <a:normAutofit/>
          </a:bodyPr>
          <a:lstStyle/>
          <a:p>
            <a:r>
              <a:rPr lang="nl-NL" sz="1800" dirty="0">
                <a:solidFill>
                  <a:srgbClr val="004A99"/>
                </a:solidFill>
                <a:latin typeface="Arial" panose="020B0604020202020204" pitchFamily="34" charset="0"/>
                <a:cs typeface="Arial" panose="020B0604020202020204" pitchFamily="34" charset="0"/>
              </a:rPr>
              <a:t>innovaties die bijdragen aan een dynamisch watersysteem; </a:t>
            </a:r>
          </a:p>
          <a:p>
            <a:r>
              <a:rPr lang="nl-NL" sz="1800" dirty="0">
                <a:solidFill>
                  <a:srgbClr val="004A99"/>
                </a:solidFill>
                <a:latin typeface="Arial" panose="020B0604020202020204" pitchFamily="34" charset="0"/>
                <a:cs typeface="Arial" panose="020B0604020202020204" pitchFamily="34" charset="0"/>
              </a:rPr>
              <a:t>vertragen van water op hellingen en beekdalen;</a:t>
            </a:r>
          </a:p>
          <a:p>
            <a:r>
              <a:rPr lang="nl-NL" sz="1800" dirty="0">
                <a:solidFill>
                  <a:srgbClr val="004A99"/>
                </a:solidFill>
                <a:latin typeface="Arial" panose="020B0604020202020204" pitchFamily="34" charset="0"/>
                <a:cs typeface="Arial" panose="020B0604020202020204" pitchFamily="34" charset="0"/>
              </a:rPr>
              <a:t>innovatieve oplossingen voor de beekdalen;</a:t>
            </a:r>
          </a:p>
          <a:p>
            <a:r>
              <a:rPr lang="nl-NL" sz="1800" dirty="0">
                <a:solidFill>
                  <a:srgbClr val="004A99"/>
                </a:solidFill>
                <a:latin typeface="Arial" panose="020B0604020202020204" pitchFamily="34" charset="0"/>
                <a:cs typeface="Arial" panose="020B0604020202020204" pitchFamily="34" charset="0"/>
              </a:rPr>
              <a:t>burgers weerbaar maken tegen wateroverlast eventueel gekoppeld met hittestress;</a:t>
            </a:r>
          </a:p>
          <a:p>
            <a:r>
              <a:rPr lang="nl-NL" sz="1800" dirty="0">
                <a:solidFill>
                  <a:srgbClr val="004A99"/>
                </a:solidFill>
                <a:latin typeface="Arial" panose="020B0604020202020204" pitchFamily="34" charset="0"/>
                <a:cs typeface="Arial" panose="020B0604020202020204" pitchFamily="34" charset="0"/>
              </a:rPr>
              <a:t>innovatieve dijkconcepten;</a:t>
            </a:r>
          </a:p>
          <a:p>
            <a:r>
              <a:rPr lang="nl-NL" sz="1800" dirty="0">
                <a:solidFill>
                  <a:srgbClr val="004A99"/>
                </a:solidFill>
                <a:latin typeface="Arial" panose="020B0604020202020204" pitchFamily="34" charset="0"/>
                <a:cs typeface="Arial" panose="020B0604020202020204" pitchFamily="34" charset="0"/>
              </a:rPr>
              <a:t>water bergen zowel in de bodem als bovengronds (bijvoorbeeld verticaal water bergen).</a:t>
            </a:r>
          </a:p>
          <a:p>
            <a:pPr marL="0" indent="0">
              <a:buNone/>
            </a:pPr>
            <a:endParaRPr lang="nl-NL" sz="1200" i="1" dirty="0">
              <a:solidFill>
                <a:srgbClr val="FF0000"/>
              </a:solidFill>
              <a:latin typeface="Arial" panose="020B0604020202020204" pitchFamily="34" charset="0"/>
              <a:cs typeface="Arial" panose="020B0604020202020204" pitchFamily="34" charset="0"/>
            </a:endParaRPr>
          </a:p>
          <a:p>
            <a:pPr marL="0" indent="0">
              <a:buNone/>
            </a:pPr>
            <a:r>
              <a:rPr lang="nl-NL" sz="1200" i="1" dirty="0">
                <a:solidFill>
                  <a:srgbClr val="FF0000"/>
                </a:solidFill>
                <a:latin typeface="Arial" panose="020B0604020202020204" pitchFamily="34" charset="0"/>
                <a:cs typeface="Arial" panose="020B0604020202020204" pitchFamily="34" charset="0"/>
              </a:rPr>
              <a:t>Zie ‘Werkdocument </a:t>
            </a:r>
            <a:r>
              <a:rPr lang="nl-NL" sz="1200" i="1" dirty="0" err="1">
                <a:solidFill>
                  <a:srgbClr val="FF0000"/>
                </a:solidFill>
                <a:latin typeface="Arial" panose="020B0604020202020204" pitchFamily="34" charset="0"/>
                <a:cs typeface="Arial" panose="020B0604020202020204" pitchFamily="34" charset="0"/>
              </a:rPr>
              <a:t>OPZuid</a:t>
            </a:r>
            <a:r>
              <a:rPr lang="nl-NL" sz="1200" i="1" dirty="0">
                <a:solidFill>
                  <a:srgbClr val="FF0000"/>
                </a:solidFill>
                <a:latin typeface="Arial" panose="020B0604020202020204" pitchFamily="34" charset="0"/>
                <a:cs typeface="Arial" panose="020B0604020202020204" pitchFamily="34" charset="0"/>
              </a:rPr>
              <a:t> EFRO 2021-2027’ op </a:t>
            </a:r>
            <a:r>
              <a:rPr lang="nl-NL" sz="1200" i="1" dirty="0">
                <a:solidFill>
                  <a:srgbClr val="FF0000"/>
                </a:solidFill>
                <a:latin typeface="Arial" panose="020B0604020202020204" pitchFamily="34" charset="0"/>
                <a:cs typeface="Arial" panose="020B0604020202020204" pitchFamily="34" charset="0"/>
                <a:hlinkClick r:id="rId3"/>
              </a:rPr>
              <a:t>www.stimulus.nl</a:t>
            </a:r>
            <a:r>
              <a:rPr lang="nl-NL" sz="1200" i="1" dirty="0">
                <a:solidFill>
                  <a:srgbClr val="FF0000"/>
                </a:solidFill>
                <a:latin typeface="Arial" panose="020B0604020202020204" pitchFamily="34" charset="0"/>
                <a:cs typeface="Arial" panose="020B0604020202020204" pitchFamily="34" charset="0"/>
              </a:rPr>
              <a:t> voor een verdere uitwerking van het thema.</a:t>
            </a:r>
          </a:p>
          <a:p>
            <a:endParaRPr lang="nl-NL" sz="2400" dirty="0">
              <a:solidFill>
                <a:srgbClr val="004A99"/>
              </a:solidFill>
              <a:latin typeface="Arial" panose="020B0604020202020204" pitchFamily="34" charset="0"/>
              <a:cs typeface="Arial" panose="020B0604020202020204" pitchFamily="34" charset="0"/>
            </a:endParaRPr>
          </a:p>
        </p:txBody>
      </p:sp>
      <p:grpSp>
        <p:nvGrpSpPr>
          <p:cNvPr id="18" name="Groep 17">
            <a:extLst>
              <a:ext uri="{FF2B5EF4-FFF2-40B4-BE49-F238E27FC236}">
                <a16:creationId xmlns:a16="http://schemas.microsoft.com/office/drawing/2014/main" id="{E172089B-F0EA-47B2-9A95-00B6E685F592}"/>
              </a:ext>
            </a:extLst>
          </p:cNvPr>
          <p:cNvGrpSpPr/>
          <p:nvPr/>
        </p:nvGrpSpPr>
        <p:grpSpPr>
          <a:xfrm>
            <a:off x="160184" y="6096305"/>
            <a:ext cx="11871632" cy="793288"/>
            <a:chOff x="160184" y="6096305"/>
            <a:chExt cx="11871632" cy="793288"/>
          </a:xfrm>
        </p:grpSpPr>
        <p:pic>
          <p:nvPicPr>
            <p:cNvPr id="23" name="Afbeelding 22">
              <a:extLst>
                <a:ext uri="{FF2B5EF4-FFF2-40B4-BE49-F238E27FC236}">
                  <a16:creationId xmlns:a16="http://schemas.microsoft.com/office/drawing/2014/main" id="{5A6804A9-1BC2-45D4-A343-EE1CF46D109D}"/>
                </a:ext>
              </a:extLst>
            </p:cNvPr>
            <p:cNvPicPr>
              <a:picLocks noChangeAspect="1"/>
            </p:cNvPicPr>
            <p:nvPr/>
          </p:nvPicPr>
          <p:blipFill>
            <a:blip r:embed="rId4"/>
            <a:stretch>
              <a:fillRect/>
            </a:stretch>
          </p:blipFill>
          <p:spPr>
            <a:xfrm>
              <a:off x="4397718" y="6220126"/>
              <a:ext cx="1445940" cy="420059"/>
            </a:xfrm>
            <a:prstGeom prst="rect">
              <a:avLst/>
            </a:prstGeom>
          </p:spPr>
        </p:pic>
        <p:pic>
          <p:nvPicPr>
            <p:cNvPr id="25" name="Afbeelding 24" descr="Afbeelding met tekst, illustratie&#10;&#10;Automatisch gegenereerde beschrijving">
              <a:extLst>
                <a:ext uri="{FF2B5EF4-FFF2-40B4-BE49-F238E27FC236}">
                  <a16:creationId xmlns:a16="http://schemas.microsoft.com/office/drawing/2014/main" id="{AC8ED0E2-E9EC-4009-AD60-8E1C29896354}"/>
                </a:ext>
              </a:extLst>
            </p:cNvPr>
            <p:cNvPicPr>
              <a:picLocks noChangeAspect="1"/>
            </p:cNvPicPr>
            <p:nvPr/>
          </p:nvPicPr>
          <p:blipFill>
            <a:blip r:embed="rId5"/>
            <a:stretch>
              <a:fillRect/>
            </a:stretch>
          </p:blipFill>
          <p:spPr>
            <a:xfrm>
              <a:off x="6119329" y="6329025"/>
              <a:ext cx="1584176" cy="198921"/>
            </a:xfrm>
            <a:prstGeom prst="rect">
              <a:avLst/>
            </a:prstGeom>
          </p:spPr>
        </p:pic>
        <p:pic>
          <p:nvPicPr>
            <p:cNvPr id="26" name="Afbeelding 25" descr="Afbeelding met tekst&#10;&#10;Automatisch gegenereerde beschrijving">
              <a:extLst>
                <a:ext uri="{FF2B5EF4-FFF2-40B4-BE49-F238E27FC236}">
                  <a16:creationId xmlns:a16="http://schemas.microsoft.com/office/drawing/2014/main" id="{1E955D20-C02E-4FF9-A5F8-968BBDFB4972}"/>
                </a:ext>
              </a:extLst>
            </p:cNvPr>
            <p:cNvPicPr>
              <a:picLocks noChangeAspect="1"/>
            </p:cNvPicPr>
            <p:nvPr/>
          </p:nvPicPr>
          <p:blipFill>
            <a:blip r:embed="rId6"/>
            <a:stretch>
              <a:fillRect/>
            </a:stretch>
          </p:blipFill>
          <p:spPr>
            <a:xfrm>
              <a:off x="7824192" y="6176936"/>
              <a:ext cx="1268540" cy="528658"/>
            </a:xfrm>
            <a:prstGeom prst="rect">
              <a:avLst/>
            </a:prstGeom>
          </p:spPr>
        </p:pic>
        <p:pic>
          <p:nvPicPr>
            <p:cNvPr id="27" name="Afbeelding 26" descr="Afbeelding met tekst&#10;&#10;Automatisch gegenereerde beschrijving">
              <a:extLst>
                <a:ext uri="{FF2B5EF4-FFF2-40B4-BE49-F238E27FC236}">
                  <a16:creationId xmlns:a16="http://schemas.microsoft.com/office/drawing/2014/main" id="{A3A33523-0BD8-4183-AB6B-F8AFD8A46E48}"/>
                </a:ext>
              </a:extLst>
            </p:cNvPr>
            <p:cNvPicPr>
              <a:picLocks noChangeAspect="1"/>
            </p:cNvPicPr>
            <p:nvPr/>
          </p:nvPicPr>
          <p:blipFill>
            <a:blip r:embed="rId7"/>
            <a:stretch>
              <a:fillRect/>
            </a:stretch>
          </p:blipFill>
          <p:spPr>
            <a:xfrm>
              <a:off x="2537871" y="6096305"/>
              <a:ext cx="1934264" cy="793288"/>
            </a:xfrm>
            <a:prstGeom prst="rect">
              <a:avLst/>
            </a:prstGeom>
          </p:spPr>
        </p:pic>
        <p:pic>
          <p:nvPicPr>
            <p:cNvPr id="28" name="Afbeelding 27" descr="Afbeelding met tekst&#10;&#10;Automatisch gegenereerde beschrijving">
              <a:extLst>
                <a:ext uri="{FF2B5EF4-FFF2-40B4-BE49-F238E27FC236}">
                  <a16:creationId xmlns:a16="http://schemas.microsoft.com/office/drawing/2014/main" id="{4207D205-C66F-454C-8402-1FAD387001A4}"/>
                </a:ext>
              </a:extLst>
            </p:cNvPr>
            <p:cNvPicPr>
              <a:picLocks noChangeAspect="1"/>
            </p:cNvPicPr>
            <p:nvPr/>
          </p:nvPicPr>
          <p:blipFill>
            <a:blip r:embed="rId8"/>
            <a:stretch>
              <a:fillRect/>
            </a:stretch>
          </p:blipFill>
          <p:spPr>
            <a:xfrm>
              <a:off x="160184" y="6181353"/>
              <a:ext cx="2473780" cy="442598"/>
            </a:xfrm>
            <a:prstGeom prst="rect">
              <a:avLst/>
            </a:prstGeom>
          </p:spPr>
        </p:pic>
        <p:pic>
          <p:nvPicPr>
            <p:cNvPr id="29" name="Afbeelding 28">
              <a:extLst>
                <a:ext uri="{FF2B5EF4-FFF2-40B4-BE49-F238E27FC236}">
                  <a16:creationId xmlns:a16="http://schemas.microsoft.com/office/drawing/2014/main" id="{7842B6B6-57B5-4E16-975A-FC0D84357349}"/>
                </a:ext>
              </a:extLst>
            </p:cNvPr>
            <p:cNvPicPr>
              <a:picLocks noChangeAspect="1"/>
            </p:cNvPicPr>
            <p:nvPr/>
          </p:nvPicPr>
          <p:blipFill>
            <a:blip r:embed="rId9"/>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97046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tekst 14">
            <a:extLst>
              <a:ext uri="{FF2B5EF4-FFF2-40B4-BE49-F238E27FC236}">
                <a16:creationId xmlns:a16="http://schemas.microsoft.com/office/drawing/2014/main" id="{A682397A-D234-4487-8E63-23B79C769633}"/>
              </a:ext>
              <a:ext uri="{C183D7F6-B498-43B3-948B-1728B52AA6E4}">
                <adec:decorative xmlns:adec="http://schemas.microsoft.com/office/drawing/2017/decorative" val="1"/>
              </a:ext>
            </a:extLst>
          </p:cNvPr>
          <p:cNvSpPr>
            <a:spLocks noGrp="1"/>
          </p:cNvSpPr>
          <p:nvPr>
            <p:ph type="body" sz="quarter" idx="22"/>
          </p:nvPr>
        </p:nvSpPr>
        <p:spPr>
          <a:xfrm>
            <a:off x="285750" y="0"/>
            <a:ext cx="11620500" cy="6021288"/>
          </a:xfrm>
          <a:solidFill>
            <a:srgbClr val="004A99"/>
          </a:solidFill>
          <a:effectLst/>
        </p:spPr>
        <p:txBody>
          <a:bodyPr rtlCol="0"/>
          <a:lstStyle/>
          <a:p>
            <a:pPr rtl="0"/>
            <a:r>
              <a:rPr lang="nl-NL" b="1" dirty="0"/>
              <a:t>\</a:t>
            </a:r>
          </a:p>
          <a:p>
            <a:pPr rtl="0"/>
            <a:endParaRPr lang="nl-NL" b="1" dirty="0"/>
          </a:p>
          <a:p>
            <a:pPr rtl="0"/>
            <a:endParaRPr lang="nl-NL" b="1" dirty="0"/>
          </a:p>
          <a:p>
            <a:pPr rtl="0"/>
            <a:endParaRPr lang="nl-NL" b="1" dirty="0"/>
          </a:p>
          <a:p>
            <a:pPr rtl="0"/>
            <a:endParaRPr lang="nl-NL" b="1" dirty="0"/>
          </a:p>
        </p:txBody>
      </p:sp>
      <p:sp>
        <p:nvSpPr>
          <p:cNvPr id="13" name="Titel 12">
            <a:extLst>
              <a:ext uri="{FF2B5EF4-FFF2-40B4-BE49-F238E27FC236}">
                <a16:creationId xmlns:a16="http://schemas.microsoft.com/office/drawing/2014/main" id="{D7199992-58FE-4335-A811-6AFA96B5595D}"/>
              </a:ext>
            </a:extLst>
          </p:cNvPr>
          <p:cNvSpPr>
            <a:spLocks noGrp="1"/>
          </p:cNvSpPr>
          <p:nvPr>
            <p:ph type="title"/>
          </p:nvPr>
        </p:nvSpPr>
        <p:spPr>
          <a:xfrm>
            <a:off x="862083" y="2185717"/>
            <a:ext cx="9963150" cy="1499616"/>
          </a:xfrm>
        </p:spPr>
        <p:txBody>
          <a:bodyPr rtlCol="0">
            <a:normAutofit/>
          </a:bodyPr>
          <a:lstStyle/>
          <a:p>
            <a:pPr algn="ctr" rtl="0"/>
            <a:r>
              <a:rPr lang="nl-NL" sz="4800" dirty="0">
                <a:latin typeface="Calibri" panose="020F0502020204030204" pitchFamily="34" charset="0"/>
                <a:cs typeface="Calibri" panose="020F0502020204030204" pitchFamily="34" charset="0"/>
              </a:rPr>
              <a:t>Watertekort en droogte landelijk gebied</a:t>
            </a:r>
          </a:p>
        </p:txBody>
      </p:sp>
      <p:sp>
        <p:nvSpPr>
          <p:cNvPr id="8" name="Stroomdiagram: Ophalen 7">
            <a:extLst>
              <a:ext uri="{FF2B5EF4-FFF2-40B4-BE49-F238E27FC236}">
                <a16:creationId xmlns:a16="http://schemas.microsoft.com/office/drawing/2014/main" id="{6B7FC382-31B8-4A56-AAE6-3AB20A7F999E}"/>
              </a:ext>
            </a:extLst>
          </p:cNvPr>
          <p:cNvSpPr/>
          <p:nvPr/>
        </p:nvSpPr>
        <p:spPr>
          <a:xfrm>
            <a:off x="-5258" y="673608"/>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grpSp>
        <p:nvGrpSpPr>
          <p:cNvPr id="9" name="Groep 8">
            <a:extLst>
              <a:ext uri="{FF2B5EF4-FFF2-40B4-BE49-F238E27FC236}">
                <a16:creationId xmlns:a16="http://schemas.microsoft.com/office/drawing/2014/main" id="{80C3BB77-81B2-4C95-AC31-4413EB9E8251}"/>
              </a:ext>
            </a:extLst>
          </p:cNvPr>
          <p:cNvGrpSpPr/>
          <p:nvPr/>
        </p:nvGrpSpPr>
        <p:grpSpPr>
          <a:xfrm>
            <a:off x="160184" y="6096305"/>
            <a:ext cx="11871632" cy="793288"/>
            <a:chOff x="160184" y="6096305"/>
            <a:chExt cx="11871632" cy="793288"/>
          </a:xfrm>
        </p:grpSpPr>
        <p:pic>
          <p:nvPicPr>
            <p:cNvPr id="11" name="Afbeelding 10">
              <a:extLst>
                <a:ext uri="{FF2B5EF4-FFF2-40B4-BE49-F238E27FC236}">
                  <a16:creationId xmlns:a16="http://schemas.microsoft.com/office/drawing/2014/main" id="{607716D4-0B29-474E-BB4B-0819FA440567}"/>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12" name="Afbeelding 11" descr="Afbeelding met tekst, illustratie&#10;&#10;Automatisch gegenereerde beschrijving">
              <a:extLst>
                <a:ext uri="{FF2B5EF4-FFF2-40B4-BE49-F238E27FC236}">
                  <a16:creationId xmlns:a16="http://schemas.microsoft.com/office/drawing/2014/main" id="{AA0D9551-78D2-43A9-9EE7-59EBC5D0FE6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16" name="Afbeelding 15" descr="Afbeelding met tekst&#10;&#10;Automatisch gegenereerde beschrijving">
              <a:extLst>
                <a:ext uri="{FF2B5EF4-FFF2-40B4-BE49-F238E27FC236}">
                  <a16:creationId xmlns:a16="http://schemas.microsoft.com/office/drawing/2014/main" id="{413CB2ED-16BB-4009-84E3-91B6FB5AB1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17" name="Afbeelding 16" descr="Afbeelding met tekst&#10;&#10;Automatisch gegenereerde beschrijving">
              <a:extLst>
                <a:ext uri="{FF2B5EF4-FFF2-40B4-BE49-F238E27FC236}">
                  <a16:creationId xmlns:a16="http://schemas.microsoft.com/office/drawing/2014/main" id="{46B18675-F3C0-4324-9B91-0409C5845435}"/>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18" name="Afbeelding 17" descr="Afbeelding met tekst&#10;&#10;Automatisch gegenereerde beschrijving">
              <a:extLst>
                <a:ext uri="{FF2B5EF4-FFF2-40B4-BE49-F238E27FC236}">
                  <a16:creationId xmlns:a16="http://schemas.microsoft.com/office/drawing/2014/main" id="{9C7B854E-C1F6-443C-A51E-1E3D9714A4D9}"/>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19" name="Afbeelding 18">
              <a:extLst>
                <a:ext uri="{FF2B5EF4-FFF2-40B4-BE49-F238E27FC236}">
                  <a16:creationId xmlns:a16="http://schemas.microsoft.com/office/drawing/2014/main" id="{BDBB532D-D469-40F3-A4D7-5128AC43DD33}"/>
                </a:ext>
              </a:extLst>
            </p:cNvPr>
            <p:cNvPicPr>
              <a:picLocks noChangeAspect="1"/>
            </p:cNvPicPr>
            <p:nvPr/>
          </p:nvPicPr>
          <p:blipFill>
            <a:blip r:embed="rId8"/>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1696894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94C582A2-A406-4C9B-A3DA-BA4EECAB37AC}"/>
              </a:ext>
            </a:extLst>
          </p:cNvPr>
          <p:cNvSpPr>
            <a:spLocks noGrp="1"/>
          </p:cNvSpPr>
          <p:nvPr>
            <p:ph type="title"/>
          </p:nvPr>
        </p:nvSpPr>
        <p:spPr>
          <a:xfrm>
            <a:off x="693419" y="525818"/>
            <a:ext cx="10805160" cy="1030090"/>
          </a:xfrm>
        </p:spPr>
        <p:txBody>
          <a:bodyPr rtlCol="0">
            <a:noAutofit/>
          </a:bodyPr>
          <a:lstStyle/>
          <a:p>
            <a:pPr rtl="0"/>
            <a:r>
              <a:rPr lang="en-GB" sz="3200" dirty="0" err="1"/>
              <a:t>Provinciale</a:t>
            </a:r>
            <a:r>
              <a:rPr lang="en-GB" sz="3200" dirty="0"/>
              <a:t> </a:t>
            </a:r>
            <a:r>
              <a:rPr lang="en-GB" sz="3200" dirty="0" err="1"/>
              <a:t>speerpunten</a:t>
            </a:r>
            <a:r>
              <a:rPr lang="en-GB" sz="3200" dirty="0"/>
              <a:t> – </a:t>
            </a:r>
            <a:br>
              <a:rPr lang="en-GB" sz="3200" dirty="0"/>
            </a:br>
            <a:r>
              <a:rPr lang="en-GB" sz="3200" dirty="0" err="1"/>
              <a:t>Watertekort</a:t>
            </a:r>
            <a:r>
              <a:rPr lang="en-GB" sz="3200" dirty="0"/>
              <a:t> </a:t>
            </a:r>
            <a:r>
              <a:rPr lang="en-GB" sz="3200" dirty="0" err="1"/>
              <a:t>en</a:t>
            </a:r>
            <a:r>
              <a:rPr lang="en-GB" sz="3200" dirty="0"/>
              <a:t> </a:t>
            </a:r>
            <a:r>
              <a:rPr lang="en-GB" sz="3200" dirty="0" err="1"/>
              <a:t>droogte</a:t>
            </a:r>
            <a:r>
              <a:rPr lang="en-GB" sz="3200" dirty="0"/>
              <a:t> </a:t>
            </a:r>
            <a:r>
              <a:rPr lang="en-GB" sz="3200" dirty="0" err="1"/>
              <a:t>landelijk</a:t>
            </a:r>
            <a:r>
              <a:rPr lang="en-GB" sz="3200" dirty="0"/>
              <a:t> </a:t>
            </a:r>
            <a:r>
              <a:rPr lang="en-GB" sz="3200" dirty="0" err="1"/>
              <a:t>gebied</a:t>
            </a:r>
            <a:endParaRPr lang="nl-NL" sz="3600" dirty="0">
              <a:latin typeface="Calibri" panose="020F0502020204030204" pitchFamily="34" charset="0"/>
              <a:cs typeface="Calibri" panose="020F0502020204030204" pitchFamily="34" charset="0"/>
            </a:endParaRPr>
          </a:p>
        </p:txBody>
      </p:sp>
      <p:sp>
        <p:nvSpPr>
          <p:cNvPr id="2" name="Tijdelijke aanduiding voor tekst 1">
            <a:extLst>
              <a:ext uri="{FF2B5EF4-FFF2-40B4-BE49-F238E27FC236}">
                <a16:creationId xmlns:a16="http://schemas.microsoft.com/office/drawing/2014/main" id="{E4C965B6-7E38-4D37-8DC4-198F7E2181D5}"/>
              </a:ext>
            </a:extLst>
          </p:cNvPr>
          <p:cNvSpPr>
            <a:spLocks noGrp="1"/>
          </p:cNvSpPr>
          <p:nvPr>
            <p:ph type="body" sz="quarter" idx="16"/>
          </p:nvPr>
        </p:nvSpPr>
        <p:spPr>
          <a:xfrm>
            <a:off x="-1" y="1676403"/>
            <a:ext cx="12192001" cy="424732"/>
          </a:xfrm>
          <a:solidFill>
            <a:srgbClr val="004A99"/>
          </a:solidFill>
          <a:ln>
            <a:solidFill>
              <a:srgbClr val="004A99"/>
            </a:solidFill>
          </a:ln>
        </p:spPr>
        <p:txBody>
          <a:bodyPr rtlCol="0"/>
          <a:lstStyle/>
          <a:p>
            <a:r>
              <a:rPr lang="nl-NL" b="1" dirty="0">
                <a:latin typeface="+mn-lt"/>
              </a:rPr>
              <a:t>Conform het Zeeuws Deltaplan Zoet Water:</a:t>
            </a:r>
            <a:endParaRPr lang="nl-NL" dirty="0">
              <a:solidFill>
                <a:srgbClr val="004A99"/>
              </a:solidFill>
            </a:endParaRPr>
          </a:p>
        </p:txBody>
      </p:sp>
      <p:sp>
        <p:nvSpPr>
          <p:cNvPr id="16" name="Stroomdiagram: Ophalen 15">
            <a:extLst>
              <a:ext uri="{FF2B5EF4-FFF2-40B4-BE49-F238E27FC236}">
                <a16:creationId xmlns:a16="http://schemas.microsoft.com/office/drawing/2014/main" id="{C535CE8B-E0D0-4D43-BB13-114B08734AEA}"/>
              </a:ext>
            </a:extLst>
          </p:cNvPr>
          <p:cNvSpPr/>
          <p:nvPr/>
        </p:nvSpPr>
        <p:spPr>
          <a:xfrm>
            <a:off x="0" y="848022"/>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 name="Rechthoek 3">
            <a:extLst>
              <a:ext uri="{FF2B5EF4-FFF2-40B4-BE49-F238E27FC236}">
                <a16:creationId xmlns:a16="http://schemas.microsoft.com/office/drawing/2014/main" id="{A276FFAA-449F-4AC1-B4F9-C124264B9D3D}"/>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7" name="Rechthoek 16">
            <a:extLst>
              <a:ext uri="{FF2B5EF4-FFF2-40B4-BE49-F238E27FC236}">
                <a16:creationId xmlns:a16="http://schemas.microsoft.com/office/drawing/2014/main" id="{B9AADFF3-BF31-4881-B32B-098F42F0C301}"/>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9" name="Rechthoek 18">
            <a:extLst>
              <a:ext uri="{FF2B5EF4-FFF2-40B4-BE49-F238E27FC236}">
                <a16:creationId xmlns:a16="http://schemas.microsoft.com/office/drawing/2014/main" id="{077ECDB4-B919-45D8-ADC1-C79830FEF6FF}"/>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0" name="Rechthoek 19">
            <a:extLst>
              <a:ext uri="{FF2B5EF4-FFF2-40B4-BE49-F238E27FC236}">
                <a16:creationId xmlns:a16="http://schemas.microsoft.com/office/drawing/2014/main" id="{86D33DB5-5DAF-4BBA-AD34-6694687889CC}"/>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1" name="Rechthoek 20">
            <a:extLst>
              <a:ext uri="{FF2B5EF4-FFF2-40B4-BE49-F238E27FC236}">
                <a16:creationId xmlns:a16="http://schemas.microsoft.com/office/drawing/2014/main" id="{C336377F-95F3-4ED4-A0FB-16B2C7F96BDF}"/>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2" name="Rechthoek 21">
            <a:extLst>
              <a:ext uri="{FF2B5EF4-FFF2-40B4-BE49-F238E27FC236}">
                <a16:creationId xmlns:a16="http://schemas.microsoft.com/office/drawing/2014/main" id="{C77769B2-633C-421B-972F-17BF3E837A27}"/>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4" name="Tijdelijke aanduiding voor inhoud 13">
            <a:extLst>
              <a:ext uri="{FF2B5EF4-FFF2-40B4-BE49-F238E27FC236}">
                <a16:creationId xmlns:a16="http://schemas.microsoft.com/office/drawing/2014/main" id="{6F32B9DD-CB62-4911-B1DF-97FF1846F7EA}"/>
              </a:ext>
            </a:extLst>
          </p:cNvPr>
          <p:cNvSpPr>
            <a:spLocks noGrp="1"/>
          </p:cNvSpPr>
          <p:nvPr>
            <p:ph sz="quarter" idx="13"/>
          </p:nvPr>
        </p:nvSpPr>
        <p:spPr>
          <a:xfrm>
            <a:off x="551384" y="2433533"/>
            <a:ext cx="11021184" cy="3630640"/>
          </a:xfrm>
        </p:spPr>
        <p:txBody>
          <a:bodyPr>
            <a:normAutofit/>
          </a:bodyPr>
          <a:lstStyle/>
          <a:p>
            <a:pPr marL="0" lvl="0" indent="0">
              <a:buNone/>
            </a:pPr>
            <a:r>
              <a:rPr lang="nl-NL" sz="2400" dirty="0">
                <a:latin typeface="Arial" panose="020B0604020202020204" pitchFamily="34" charset="0"/>
                <a:cs typeface="Times New Roman" panose="02020603050405020304" pitchFamily="18" charset="0"/>
              </a:rPr>
              <a:t>Het verbeteren van de zoetwatersituatie/beschikbaarheid in Zeeland kan onder andere door:</a:t>
            </a:r>
          </a:p>
          <a:p>
            <a:pPr marL="228600" lvl="1">
              <a:spcBef>
                <a:spcPts val="1200"/>
              </a:spcBef>
              <a:spcAft>
                <a:spcPts val="200"/>
              </a:spcAft>
              <a:buSzPct val="100000"/>
            </a:pPr>
            <a:r>
              <a:rPr lang="nl-NL" sz="2400" dirty="0">
                <a:latin typeface="Arial" panose="020B0604020202020204" pitchFamily="34" charset="0"/>
                <a:cs typeface="Times New Roman" panose="02020603050405020304" pitchFamily="18" charset="0"/>
              </a:rPr>
              <a:t>Opslag in de ondergrond en boven de grond</a:t>
            </a:r>
          </a:p>
          <a:p>
            <a:pPr marL="228600" lvl="1">
              <a:spcBef>
                <a:spcPts val="1200"/>
              </a:spcBef>
              <a:spcAft>
                <a:spcPts val="200"/>
              </a:spcAft>
              <a:buSzPct val="100000"/>
            </a:pPr>
            <a:r>
              <a:rPr lang="nl-NL" sz="2400" dirty="0">
                <a:latin typeface="Arial" panose="020B0604020202020204" pitchFamily="34" charset="0"/>
                <a:cs typeface="Times New Roman" panose="02020603050405020304" pitchFamily="18" charset="0"/>
              </a:rPr>
              <a:t>Efficiënter/doelmatiger omgaan met het beschikbare zoete water (irrigatietechnieken)</a:t>
            </a:r>
          </a:p>
          <a:p>
            <a:pPr marL="228600" lvl="1">
              <a:spcBef>
                <a:spcPts val="1200"/>
              </a:spcBef>
              <a:spcAft>
                <a:spcPts val="200"/>
              </a:spcAft>
              <a:buSzPct val="100000"/>
            </a:pPr>
            <a:r>
              <a:rPr lang="nl-NL" sz="2400" dirty="0">
                <a:latin typeface="Arial" panose="020B0604020202020204" pitchFamily="34" charset="0"/>
                <a:cs typeface="Times New Roman" panose="02020603050405020304" pitchFamily="18" charset="0"/>
              </a:rPr>
              <a:t>Hergebruik van effluent</a:t>
            </a:r>
          </a:p>
          <a:p>
            <a:pPr marL="228600" lvl="1">
              <a:spcBef>
                <a:spcPts val="1200"/>
              </a:spcBef>
              <a:spcAft>
                <a:spcPts val="200"/>
              </a:spcAft>
              <a:buSzPct val="100000"/>
            </a:pPr>
            <a:r>
              <a:rPr lang="nl-NL" sz="2400" dirty="0">
                <a:latin typeface="Arial" panose="020B0604020202020204" pitchFamily="34" charset="0"/>
                <a:cs typeface="Times New Roman" panose="02020603050405020304" pitchFamily="18" charset="0"/>
              </a:rPr>
              <a:t>Nadere verkenning naar ontzilting. Is het een commercieel aantrekkelijke optie voor de landbouwsector?</a:t>
            </a:r>
            <a:endParaRPr lang="nl-NL" sz="3600" dirty="0">
              <a:latin typeface="+mn-lt"/>
            </a:endParaRPr>
          </a:p>
        </p:txBody>
      </p:sp>
      <p:grpSp>
        <p:nvGrpSpPr>
          <p:cNvPr id="18" name="Groep 17">
            <a:extLst>
              <a:ext uri="{FF2B5EF4-FFF2-40B4-BE49-F238E27FC236}">
                <a16:creationId xmlns:a16="http://schemas.microsoft.com/office/drawing/2014/main" id="{E172089B-F0EA-47B2-9A95-00B6E685F592}"/>
              </a:ext>
            </a:extLst>
          </p:cNvPr>
          <p:cNvGrpSpPr/>
          <p:nvPr/>
        </p:nvGrpSpPr>
        <p:grpSpPr>
          <a:xfrm>
            <a:off x="160184" y="6096305"/>
            <a:ext cx="11871632" cy="793288"/>
            <a:chOff x="160184" y="6096305"/>
            <a:chExt cx="11871632" cy="793288"/>
          </a:xfrm>
        </p:grpSpPr>
        <p:pic>
          <p:nvPicPr>
            <p:cNvPr id="23" name="Afbeelding 22">
              <a:extLst>
                <a:ext uri="{FF2B5EF4-FFF2-40B4-BE49-F238E27FC236}">
                  <a16:creationId xmlns:a16="http://schemas.microsoft.com/office/drawing/2014/main" id="{5A6804A9-1BC2-45D4-A343-EE1CF46D109D}"/>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25" name="Afbeelding 24" descr="Afbeelding met tekst, illustratie&#10;&#10;Automatisch gegenereerde beschrijving">
              <a:extLst>
                <a:ext uri="{FF2B5EF4-FFF2-40B4-BE49-F238E27FC236}">
                  <a16:creationId xmlns:a16="http://schemas.microsoft.com/office/drawing/2014/main" id="{AC8ED0E2-E9EC-4009-AD60-8E1C2989635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26" name="Afbeelding 25" descr="Afbeelding met tekst&#10;&#10;Automatisch gegenereerde beschrijving">
              <a:extLst>
                <a:ext uri="{FF2B5EF4-FFF2-40B4-BE49-F238E27FC236}">
                  <a16:creationId xmlns:a16="http://schemas.microsoft.com/office/drawing/2014/main" id="{1E955D20-C02E-4FF9-A5F8-968BBDFB49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27" name="Afbeelding 26" descr="Afbeelding met tekst&#10;&#10;Automatisch gegenereerde beschrijving">
              <a:extLst>
                <a:ext uri="{FF2B5EF4-FFF2-40B4-BE49-F238E27FC236}">
                  <a16:creationId xmlns:a16="http://schemas.microsoft.com/office/drawing/2014/main" id="{A3A33523-0BD8-4183-AB6B-F8AFD8A46E48}"/>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28" name="Afbeelding 27" descr="Afbeelding met tekst&#10;&#10;Automatisch gegenereerde beschrijving">
              <a:extLst>
                <a:ext uri="{FF2B5EF4-FFF2-40B4-BE49-F238E27FC236}">
                  <a16:creationId xmlns:a16="http://schemas.microsoft.com/office/drawing/2014/main" id="{4207D205-C66F-454C-8402-1FAD387001A4}"/>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29" name="Afbeelding 28">
              <a:extLst>
                <a:ext uri="{FF2B5EF4-FFF2-40B4-BE49-F238E27FC236}">
                  <a16:creationId xmlns:a16="http://schemas.microsoft.com/office/drawing/2014/main" id="{7842B6B6-57B5-4E16-975A-FC0D84357349}"/>
                </a:ext>
              </a:extLst>
            </p:cNvPr>
            <p:cNvPicPr>
              <a:picLocks noChangeAspect="1"/>
            </p:cNvPicPr>
            <p:nvPr/>
          </p:nvPicPr>
          <p:blipFill>
            <a:blip r:embed="rId8"/>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2863751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94C582A2-A406-4C9B-A3DA-BA4EECAB37AC}"/>
              </a:ext>
            </a:extLst>
          </p:cNvPr>
          <p:cNvSpPr>
            <a:spLocks noGrp="1"/>
          </p:cNvSpPr>
          <p:nvPr>
            <p:ph type="title"/>
          </p:nvPr>
        </p:nvSpPr>
        <p:spPr>
          <a:xfrm>
            <a:off x="693419" y="848022"/>
            <a:ext cx="10805160" cy="707886"/>
          </a:xfrm>
        </p:spPr>
        <p:txBody>
          <a:bodyPr rtlCol="0">
            <a:noAutofit/>
          </a:bodyPr>
          <a:lstStyle/>
          <a:p>
            <a:pPr rtl="0"/>
            <a:r>
              <a:rPr lang="en-GB" sz="3200" dirty="0" err="1"/>
              <a:t>Watertekort</a:t>
            </a:r>
            <a:r>
              <a:rPr lang="en-GB" sz="3200" dirty="0"/>
              <a:t> </a:t>
            </a:r>
            <a:r>
              <a:rPr lang="en-GB" sz="3200" dirty="0" err="1"/>
              <a:t>en</a:t>
            </a:r>
            <a:r>
              <a:rPr lang="en-GB" sz="3200" dirty="0"/>
              <a:t> </a:t>
            </a:r>
            <a:r>
              <a:rPr lang="en-GB" sz="3200" dirty="0" err="1"/>
              <a:t>droogte</a:t>
            </a:r>
            <a:r>
              <a:rPr lang="en-GB" sz="3200" dirty="0"/>
              <a:t> </a:t>
            </a:r>
            <a:r>
              <a:rPr lang="en-GB" sz="3200" dirty="0" err="1"/>
              <a:t>landelijk</a:t>
            </a:r>
            <a:r>
              <a:rPr lang="en-GB" sz="3200" dirty="0"/>
              <a:t> </a:t>
            </a:r>
            <a:r>
              <a:rPr lang="en-GB" sz="3200" dirty="0" err="1"/>
              <a:t>gebied</a:t>
            </a:r>
            <a:endParaRPr lang="nl-NL" sz="3600" dirty="0">
              <a:latin typeface="Calibri" panose="020F0502020204030204" pitchFamily="34" charset="0"/>
              <a:cs typeface="Calibri" panose="020F0502020204030204" pitchFamily="34" charset="0"/>
            </a:endParaRPr>
          </a:p>
        </p:txBody>
      </p:sp>
      <p:sp>
        <p:nvSpPr>
          <p:cNvPr id="2" name="Tijdelijke aanduiding voor tekst 1">
            <a:extLst>
              <a:ext uri="{FF2B5EF4-FFF2-40B4-BE49-F238E27FC236}">
                <a16:creationId xmlns:a16="http://schemas.microsoft.com/office/drawing/2014/main" id="{E4C965B6-7E38-4D37-8DC4-198F7E2181D5}"/>
              </a:ext>
            </a:extLst>
          </p:cNvPr>
          <p:cNvSpPr>
            <a:spLocks noGrp="1"/>
          </p:cNvSpPr>
          <p:nvPr>
            <p:ph type="body" sz="quarter" idx="16"/>
          </p:nvPr>
        </p:nvSpPr>
        <p:spPr>
          <a:xfrm>
            <a:off x="-1" y="1676403"/>
            <a:ext cx="12192001" cy="424732"/>
          </a:xfrm>
          <a:solidFill>
            <a:srgbClr val="004A99"/>
          </a:solidFill>
          <a:ln>
            <a:solidFill>
              <a:srgbClr val="004A99"/>
            </a:solidFill>
          </a:ln>
        </p:spPr>
        <p:txBody>
          <a:bodyPr rtlCol="0"/>
          <a:lstStyle/>
          <a:p>
            <a:r>
              <a:rPr lang="en-GB" b="1" dirty="0" err="1"/>
              <a:t>Focusthema</a:t>
            </a:r>
            <a:r>
              <a:rPr lang="en-GB" b="1" dirty="0"/>
              <a:t> </a:t>
            </a:r>
            <a:r>
              <a:rPr lang="en-GB" b="1" dirty="0" err="1"/>
              <a:t>najaar</a:t>
            </a:r>
            <a:r>
              <a:rPr lang="en-GB" b="1" dirty="0"/>
              <a:t> 2022: </a:t>
            </a:r>
            <a:r>
              <a:rPr lang="en-GB" dirty="0"/>
              <a:t>wat </a:t>
            </a:r>
            <a:r>
              <a:rPr lang="en-GB" dirty="0" err="1"/>
              <a:t>houdt</a:t>
            </a:r>
            <a:r>
              <a:rPr lang="en-GB" dirty="0"/>
              <a:t> het </a:t>
            </a:r>
            <a:r>
              <a:rPr lang="en-GB" dirty="0" err="1"/>
              <a:t>thema</a:t>
            </a:r>
            <a:r>
              <a:rPr lang="en-GB" dirty="0"/>
              <a:t> in?</a:t>
            </a:r>
            <a:endParaRPr lang="nl-NL" dirty="0">
              <a:solidFill>
                <a:srgbClr val="004A99"/>
              </a:solidFill>
            </a:endParaRPr>
          </a:p>
        </p:txBody>
      </p:sp>
      <p:sp>
        <p:nvSpPr>
          <p:cNvPr id="16" name="Stroomdiagram: Ophalen 15">
            <a:extLst>
              <a:ext uri="{FF2B5EF4-FFF2-40B4-BE49-F238E27FC236}">
                <a16:creationId xmlns:a16="http://schemas.microsoft.com/office/drawing/2014/main" id="{C535CE8B-E0D0-4D43-BB13-114B08734AEA}"/>
              </a:ext>
            </a:extLst>
          </p:cNvPr>
          <p:cNvSpPr/>
          <p:nvPr/>
        </p:nvSpPr>
        <p:spPr>
          <a:xfrm>
            <a:off x="0" y="848022"/>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 name="Rechthoek 3">
            <a:extLst>
              <a:ext uri="{FF2B5EF4-FFF2-40B4-BE49-F238E27FC236}">
                <a16:creationId xmlns:a16="http://schemas.microsoft.com/office/drawing/2014/main" id="{A276FFAA-449F-4AC1-B4F9-C124264B9D3D}"/>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7" name="Rechthoek 16">
            <a:extLst>
              <a:ext uri="{FF2B5EF4-FFF2-40B4-BE49-F238E27FC236}">
                <a16:creationId xmlns:a16="http://schemas.microsoft.com/office/drawing/2014/main" id="{B9AADFF3-BF31-4881-B32B-098F42F0C301}"/>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9" name="Rechthoek 18">
            <a:extLst>
              <a:ext uri="{FF2B5EF4-FFF2-40B4-BE49-F238E27FC236}">
                <a16:creationId xmlns:a16="http://schemas.microsoft.com/office/drawing/2014/main" id="{077ECDB4-B919-45D8-ADC1-C79830FEF6FF}"/>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0" name="Rechthoek 19">
            <a:extLst>
              <a:ext uri="{FF2B5EF4-FFF2-40B4-BE49-F238E27FC236}">
                <a16:creationId xmlns:a16="http://schemas.microsoft.com/office/drawing/2014/main" id="{86D33DB5-5DAF-4BBA-AD34-6694687889CC}"/>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1" name="Rechthoek 20">
            <a:extLst>
              <a:ext uri="{FF2B5EF4-FFF2-40B4-BE49-F238E27FC236}">
                <a16:creationId xmlns:a16="http://schemas.microsoft.com/office/drawing/2014/main" id="{C336377F-95F3-4ED4-A0FB-16B2C7F96BDF}"/>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2" name="Rechthoek 21">
            <a:extLst>
              <a:ext uri="{FF2B5EF4-FFF2-40B4-BE49-F238E27FC236}">
                <a16:creationId xmlns:a16="http://schemas.microsoft.com/office/drawing/2014/main" id="{C77769B2-633C-421B-972F-17BF3E837A27}"/>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4" name="Tijdelijke aanduiding voor inhoud 13">
            <a:extLst>
              <a:ext uri="{FF2B5EF4-FFF2-40B4-BE49-F238E27FC236}">
                <a16:creationId xmlns:a16="http://schemas.microsoft.com/office/drawing/2014/main" id="{6F32B9DD-CB62-4911-B1DF-97FF1846F7EA}"/>
              </a:ext>
            </a:extLst>
          </p:cNvPr>
          <p:cNvSpPr>
            <a:spLocks noGrp="1"/>
          </p:cNvSpPr>
          <p:nvPr>
            <p:ph sz="quarter" idx="13"/>
          </p:nvPr>
        </p:nvSpPr>
        <p:spPr>
          <a:xfrm>
            <a:off x="551384" y="2433533"/>
            <a:ext cx="11021184" cy="3630640"/>
          </a:xfrm>
        </p:spPr>
        <p:txBody>
          <a:bodyPr>
            <a:normAutofit/>
          </a:bodyPr>
          <a:lstStyle/>
          <a:p>
            <a:r>
              <a:rPr lang="nl-NL" sz="1800" dirty="0">
                <a:effectLst/>
                <a:latin typeface="Arial" panose="020B0604020202020204" pitchFamily="34" charset="0"/>
                <a:ea typeface="Times New Roman" panose="02020603050405020304" pitchFamily="18" charset="0"/>
                <a:cs typeface="Times New Roman" panose="02020603050405020304" pitchFamily="18" charset="0"/>
              </a:rPr>
              <a:t>Een robuuste zoetwatervoorziening is van belang voor onze economie en maatschappij. Volgens het Nationaal Water Programma 2022-2027 is zestien procent van de Nederlandse economie afhankelijk van voldoende zoetwater. Samen zijn deze sectoren goed voor een omzet van ongeveer €193 miljard per jaar.</a:t>
            </a:r>
          </a:p>
          <a:p>
            <a:r>
              <a:rPr lang="nl-NL" sz="1800" dirty="0">
                <a:effectLst/>
                <a:latin typeface="Arial" panose="020B0604020202020204" pitchFamily="34" charset="0"/>
                <a:ea typeface="Times New Roman" panose="02020603050405020304" pitchFamily="18" charset="0"/>
                <a:cs typeface="Times New Roman" panose="02020603050405020304" pitchFamily="18" charset="0"/>
              </a:rPr>
              <a:t>Klimaatverandering heeft veel consequenties voor het functioneren van het landelijk gebied. Door klimaatverandering zal er een toename zijn van perioden van teveel water, afgewisseld met perioden van </a:t>
            </a: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droogte</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 en </a:t>
            </a: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watertekort</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 Door de stijging van de zeespiegel is er in Zeeland een toename van </a:t>
            </a: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verzilting</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nl-NL" sz="1800" dirty="0">
                <a:effectLst/>
                <a:latin typeface="Arial" panose="020B0604020202020204" pitchFamily="34" charset="0"/>
                <a:ea typeface="Times New Roman" panose="02020603050405020304" pitchFamily="18" charset="0"/>
                <a:cs typeface="Times New Roman" panose="02020603050405020304" pitchFamily="18" charset="0"/>
              </a:rPr>
              <a:t>Deze veranderingen hebben gevolgen voor landbouw, industrie en natuur en daarmee ook voor de leefbaarheid van het landelijk gebied. Onder het thema watertekort en droogte landelijk gebied kunnen </a:t>
            </a: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kennis en innovaties </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worden ontwikkeld die bijdragen aan de </a:t>
            </a: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klimaatadaptatie</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 van het </a:t>
            </a: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landelijk gebied</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a:t>
            </a:r>
          </a:p>
        </p:txBody>
      </p:sp>
      <p:grpSp>
        <p:nvGrpSpPr>
          <p:cNvPr id="18" name="Groep 17">
            <a:extLst>
              <a:ext uri="{FF2B5EF4-FFF2-40B4-BE49-F238E27FC236}">
                <a16:creationId xmlns:a16="http://schemas.microsoft.com/office/drawing/2014/main" id="{E172089B-F0EA-47B2-9A95-00B6E685F592}"/>
              </a:ext>
            </a:extLst>
          </p:cNvPr>
          <p:cNvGrpSpPr/>
          <p:nvPr/>
        </p:nvGrpSpPr>
        <p:grpSpPr>
          <a:xfrm>
            <a:off x="160184" y="6096305"/>
            <a:ext cx="11871632" cy="793288"/>
            <a:chOff x="160184" y="6096305"/>
            <a:chExt cx="11871632" cy="793288"/>
          </a:xfrm>
        </p:grpSpPr>
        <p:pic>
          <p:nvPicPr>
            <p:cNvPr id="23" name="Afbeelding 22">
              <a:extLst>
                <a:ext uri="{FF2B5EF4-FFF2-40B4-BE49-F238E27FC236}">
                  <a16:creationId xmlns:a16="http://schemas.microsoft.com/office/drawing/2014/main" id="{5A6804A9-1BC2-45D4-A343-EE1CF46D109D}"/>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25" name="Afbeelding 24" descr="Afbeelding met tekst, illustratie&#10;&#10;Automatisch gegenereerde beschrijving">
              <a:extLst>
                <a:ext uri="{FF2B5EF4-FFF2-40B4-BE49-F238E27FC236}">
                  <a16:creationId xmlns:a16="http://schemas.microsoft.com/office/drawing/2014/main" id="{AC8ED0E2-E9EC-4009-AD60-8E1C2989635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26" name="Afbeelding 25" descr="Afbeelding met tekst&#10;&#10;Automatisch gegenereerde beschrijving">
              <a:extLst>
                <a:ext uri="{FF2B5EF4-FFF2-40B4-BE49-F238E27FC236}">
                  <a16:creationId xmlns:a16="http://schemas.microsoft.com/office/drawing/2014/main" id="{1E955D20-C02E-4FF9-A5F8-968BBDFB49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27" name="Afbeelding 26" descr="Afbeelding met tekst&#10;&#10;Automatisch gegenereerde beschrijving">
              <a:extLst>
                <a:ext uri="{FF2B5EF4-FFF2-40B4-BE49-F238E27FC236}">
                  <a16:creationId xmlns:a16="http://schemas.microsoft.com/office/drawing/2014/main" id="{A3A33523-0BD8-4183-AB6B-F8AFD8A46E48}"/>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28" name="Afbeelding 27" descr="Afbeelding met tekst&#10;&#10;Automatisch gegenereerde beschrijving">
              <a:extLst>
                <a:ext uri="{FF2B5EF4-FFF2-40B4-BE49-F238E27FC236}">
                  <a16:creationId xmlns:a16="http://schemas.microsoft.com/office/drawing/2014/main" id="{4207D205-C66F-454C-8402-1FAD387001A4}"/>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29" name="Afbeelding 28">
              <a:extLst>
                <a:ext uri="{FF2B5EF4-FFF2-40B4-BE49-F238E27FC236}">
                  <a16:creationId xmlns:a16="http://schemas.microsoft.com/office/drawing/2014/main" id="{7842B6B6-57B5-4E16-975A-FC0D84357349}"/>
                </a:ext>
              </a:extLst>
            </p:cNvPr>
            <p:cNvPicPr>
              <a:picLocks noChangeAspect="1"/>
            </p:cNvPicPr>
            <p:nvPr/>
          </p:nvPicPr>
          <p:blipFill>
            <a:blip r:embed="rId8"/>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4124761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4C965B6-7E38-4D37-8DC4-198F7E2181D5}"/>
              </a:ext>
            </a:extLst>
          </p:cNvPr>
          <p:cNvSpPr>
            <a:spLocks noGrp="1"/>
          </p:cNvSpPr>
          <p:nvPr>
            <p:ph type="body" sz="quarter" idx="16"/>
          </p:nvPr>
        </p:nvSpPr>
        <p:spPr>
          <a:xfrm>
            <a:off x="0" y="1715802"/>
            <a:ext cx="12192001" cy="424732"/>
          </a:xfrm>
          <a:solidFill>
            <a:srgbClr val="004A99"/>
          </a:solidFill>
          <a:ln>
            <a:solidFill>
              <a:srgbClr val="004A99"/>
            </a:solidFill>
          </a:ln>
        </p:spPr>
        <p:txBody>
          <a:bodyPr rtlCol="0"/>
          <a:lstStyle/>
          <a:p>
            <a:r>
              <a:rPr lang="en-GB" b="1" dirty="0" err="1"/>
              <a:t>Focusthema</a:t>
            </a:r>
            <a:r>
              <a:rPr lang="en-GB" b="1" dirty="0"/>
              <a:t> </a:t>
            </a:r>
            <a:r>
              <a:rPr lang="en-GB" b="1" dirty="0" err="1"/>
              <a:t>najaar</a:t>
            </a:r>
            <a:r>
              <a:rPr lang="en-GB" b="1" dirty="0"/>
              <a:t> 2022</a:t>
            </a:r>
            <a:r>
              <a:rPr lang="en-GB" dirty="0"/>
              <a:t>: </a:t>
            </a:r>
            <a:r>
              <a:rPr lang="en-GB" dirty="0" err="1"/>
              <a:t>projecten</a:t>
            </a:r>
            <a:r>
              <a:rPr lang="en-GB" dirty="0"/>
              <a:t> </a:t>
            </a:r>
            <a:r>
              <a:rPr lang="en-GB" dirty="0" err="1"/>
              <a:t>richten</a:t>
            </a:r>
            <a:r>
              <a:rPr lang="en-GB" dirty="0"/>
              <a:t> </a:t>
            </a:r>
            <a:r>
              <a:rPr lang="en-GB" dirty="0" err="1"/>
              <a:t>zich</a:t>
            </a:r>
            <a:r>
              <a:rPr lang="en-GB" dirty="0"/>
              <a:t> op?</a:t>
            </a:r>
          </a:p>
        </p:txBody>
      </p:sp>
      <p:sp>
        <p:nvSpPr>
          <p:cNvPr id="16" name="Stroomdiagram: Ophalen 15">
            <a:extLst>
              <a:ext uri="{FF2B5EF4-FFF2-40B4-BE49-F238E27FC236}">
                <a16:creationId xmlns:a16="http://schemas.microsoft.com/office/drawing/2014/main" id="{C535CE8B-E0D0-4D43-BB13-114B08734AEA}"/>
              </a:ext>
            </a:extLst>
          </p:cNvPr>
          <p:cNvSpPr/>
          <p:nvPr/>
        </p:nvSpPr>
        <p:spPr>
          <a:xfrm>
            <a:off x="0" y="848022"/>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4" name="Rechthoek 3">
            <a:extLst>
              <a:ext uri="{FF2B5EF4-FFF2-40B4-BE49-F238E27FC236}">
                <a16:creationId xmlns:a16="http://schemas.microsoft.com/office/drawing/2014/main" id="{A276FFAA-449F-4AC1-B4F9-C124264B9D3D}"/>
              </a:ext>
            </a:extLst>
          </p:cNvPr>
          <p:cNvSpPr/>
          <p:nvPr/>
        </p:nvSpPr>
        <p:spPr>
          <a:xfrm>
            <a:off x="8969179"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7" name="Rechthoek 16">
            <a:extLst>
              <a:ext uri="{FF2B5EF4-FFF2-40B4-BE49-F238E27FC236}">
                <a16:creationId xmlns:a16="http://schemas.microsoft.com/office/drawing/2014/main" id="{B9AADFF3-BF31-4881-B32B-098F42F0C301}"/>
              </a:ext>
            </a:extLst>
          </p:cNvPr>
          <p:cNvSpPr/>
          <p:nvPr/>
        </p:nvSpPr>
        <p:spPr>
          <a:xfrm>
            <a:off x="10652078" y="199339"/>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19" name="Rechthoek 18">
            <a:extLst>
              <a:ext uri="{FF2B5EF4-FFF2-40B4-BE49-F238E27FC236}">
                <a16:creationId xmlns:a16="http://schemas.microsoft.com/office/drawing/2014/main" id="{077ECDB4-B919-45D8-ADC1-C79830FEF6FF}"/>
              </a:ext>
            </a:extLst>
          </p:cNvPr>
          <p:cNvSpPr/>
          <p:nvPr/>
        </p:nvSpPr>
        <p:spPr>
          <a:xfrm>
            <a:off x="11237208" y="198898"/>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0" name="Rechthoek 19">
            <a:extLst>
              <a:ext uri="{FF2B5EF4-FFF2-40B4-BE49-F238E27FC236}">
                <a16:creationId xmlns:a16="http://schemas.microsoft.com/office/drawing/2014/main" id="{86D33DB5-5DAF-4BBA-AD34-6694687889CC}"/>
              </a:ext>
            </a:extLst>
          </p:cNvPr>
          <p:cNvSpPr/>
          <p:nvPr/>
        </p:nvSpPr>
        <p:spPr>
          <a:xfrm>
            <a:off x="11747853" y="195446"/>
            <a:ext cx="335360" cy="330372"/>
          </a:xfrm>
          <a:prstGeom prst="rect">
            <a:avLst/>
          </a:prstGeom>
          <a:solidFill>
            <a:srgbClr val="FCE500"/>
          </a:solidFill>
          <a:ln>
            <a:solidFill>
              <a:srgbClr val="FCE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1" name="Rechthoek 20">
            <a:extLst>
              <a:ext uri="{FF2B5EF4-FFF2-40B4-BE49-F238E27FC236}">
                <a16:creationId xmlns:a16="http://schemas.microsoft.com/office/drawing/2014/main" id="{C336377F-95F3-4ED4-A0FB-16B2C7F96BDF}"/>
              </a:ext>
            </a:extLst>
          </p:cNvPr>
          <p:cNvSpPr/>
          <p:nvPr/>
        </p:nvSpPr>
        <p:spPr>
          <a:xfrm>
            <a:off x="10076264" y="195446"/>
            <a:ext cx="335360" cy="330372"/>
          </a:xfrm>
          <a:prstGeom prst="rect">
            <a:avLst/>
          </a:prstGeom>
          <a:solidFill>
            <a:srgbClr val="004A99"/>
          </a:solidFill>
          <a:ln>
            <a:solidFill>
              <a:srgbClr val="004A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sp>
        <p:nvSpPr>
          <p:cNvPr id="22" name="Rechthoek 21">
            <a:extLst>
              <a:ext uri="{FF2B5EF4-FFF2-40B4-BE49-F238E27FC236}">
                <a16:creationId xmlns:a16="http://schemas.microsoft.com/office/drawing/2014/main" id="{C77769B2-633C-421B-972F-17BF3E837A27}"/>
              </a:ext>
            </a:extLst>
          </p:cNvPr>
          <p:cNvSpPr/>
          <p:nvPr/>
        </p:nvSpPr>
        <p:spPr>
          <a:xfrm>
            <a:off x="9533696" y="195446"/>
            <a:ext cx="335360" cy="330372"/>
          </a:xfrm>
          <a:prstGeom prst="rect">
            <a:avLst/>
          </a:prstGeom>
          <a:solidFill>
            <a:srgbClr val="8DCCBD"/>
          </a:solidFill>
          <a:ln>
            <a:solidFill>
              <a:srgbClr val="8D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CE500"/>
              </a:solidFill>
            </a:endParaRPr>
          </a:p>
        </p:txBody>
      </p:sp>
      <p:grpSp>
        <p:nvGrpSpPr>
          <p:cNvPr id="18" name="Groep 17">
            <a:extLst>
              <a:ext uri="{FF2B5EF4-FFF2-40B4-BE49-F238E27FC236}">
                <a16:creationId xmlns:a16="http://schemas.microsoft.com/office/drawing/2014/main" id="{E172089B-F0EA-47B2-9A95-00B6E685F592}"/>
              </a:ext>
            </a:extLst>
          </p:cNvPr>
          <p:cNvGrpSpPr/>
          <p:nvPr/>
        </p:nvGrpSpPr>
        <p:grpSpPr>
          <a:xfrm>
            <a:off x="160184" y="6096305"/>
            <a:ext cx="11871632" cy="793288"/>
            <a:chOff x="160184" y="6096305"/>
            <a:chExt cx="11871632" cy="793288"/>
          </a:xfrm>
        </p:grpSpPr>
        <p:pic>
          <p:nvPicPr>
            <p:cNvPr id="23" name="Afbeelding 22">
              <a:extLst>
                <a:ext uri="{FF2B5EF4-FFF2-40B4-BE49-F238E27FC236}">
                  <a16:creationId xmlns:a16="http://schemas.microsoft.com/office/drawing/2014/main" id="{5A6804A9-1BC2-45D4-A343-EE1CF46D109D}"/>
                </a:ext>
              </a:extLst>
            </p:cNvPr>
            <p:cNvPicPr>
              <a:picLocks noChangeAspect="1"/>
            </p:cNvPicPr>
            <p:nvPr/>
          </p:nvPicPr>
          <p:blipFill>
            <a:blip r:embed="rId3"/>
            <a:stretch>
              <a:fillRect/>
            </a:stretch>
          </p:blipFill>
          <p:spPr>
            <a:xfrm>
              <a:off x="4397718" y="6220126"/>
              <a:ext cx="1445940" cy="420059"/>
            </a:xfrm>
            <a:prstGeom prst="rect">
              <a:avLst/>
            </a:prstGeom>
          </p:spPr>
        </p:pic>
        <p:pic>
          <p:nvPicPr>
            <p:cNvPr id="25" name="Afbeelding 24" descr="Afbeelding met tekst, illustratie&#10;&#10;Automatisch gegenereerde beschrijving">
              <a:extLst>
                <a:ext uri="{FF2B5EF4-FFF2-40B4-BE49-F238E27FC236}">
                  <a16:creationId xmlns:a16="http://schemas.microsoft.com/office/drawing/2014/main" id="{AC8ED0E2-E9EC-4009-AD60-8E1C29896354}"/>
                </a:ext>
              </a:extLst>
            </p:cNvPr>
            <p:cNvPicPr>
              <a:picLocks noChangeAspect="1"/>
            </p:cNvPicPr>
            <p:nvPr/>
          </p:nvPicPr>
          <p:blipFill>
            <a:blip r:embed="rId4"/>
            <a:stretch>
              <a:fillRect/>
            </a:stretch>
          </p:blipFill>
          <p:spPr>
            <a:xfrm>
              <a:off x="6119329" y="6329025"/>
              <a:ext cx="1584176" cy="198921"/>
            </a:xfrm>
            <a:prstGeom prst="rect">
              <a:avLst/>
            </a:prstGeom>
          </p:spPr>
        </p:pic>
        <p:pic>
          <p:nvPicPr>
            <p:cNvPr id="26" name="Afbeelding 25" descr="Afbeelding met tekst&#10;&#10;Automatisch gegenereerde beschrijving">
              <a:extLst>
                <a:ext uri="{FF2B5EF4-FFF2-40B4-BE49-F238E27FC236}">
                  <a16:creationId xmlns:a16="http://schemas.microsoft.com/office/drawing/2014/main" id="{1E955D20-C02E-4FF9-A5F8-968BBDFB4972}"/>
                </a:ext>
              </a:extLst>
            </p:cNvPr>
            <p:cNvPicPr>
              <a:picLocks noChangeAspect="1"/>
            </p:cNvPicPr>
            <p:nvPr/>
          </p:nvPicPr>
          <p:blipFill>
            <a:blip r:embed="rId5"/>
            <a:stretch>
              <a:fillRect/>
            </a:stretch>
          </p:blipFill>
          <p:spPr>
            <a:xfrm>
              <a:off x="7824192" y="6176936"/>
              <a:ext cx="1268540" cy="528658"/>
            </a:xfrm>
            <a:prstGeom prst="rect">
              <a:avLst/>
            </a:prstGeom>
          </p:spPr>
        </p:pic>
        <p:pic>
          <p:nvPicPr>
            <p:cNvPr id="27" name="Afbeelding 26" descr="Afbeelding met tekst&#10;&#10;Automatisch gegenereerde beschrijving">
              <a:extLst>
                <a:ext uri="{FF2B5EF4-FFF2-40B4-BE49-F238E27FC236}">
                  <a16:creationId xmlns:a16="http://schemas.microsoft.com/office/drawing/2014/main" id="{A3A33523-0BD8-4183-AB6B-F8AFD8A46E48}"/>
                </a:ext>
              </a:extLst>
            </p:cNvPr>
            <p:cNvPicPr>
              <a:picLocks noChangeAspect="1"/>
            </p:cNvPicPr>
            <p:nvPr/>
          </p:nvPicPr>
          <p:blipFill>
            <a:blip r:embed="rId6"/>
            <a:stretch>
              <a:fillRect/>
            </a:stretch>
          </p:blipFill>
          <p:spPr>
            <a:xfrm>
              <a:off x="2537871" y="6096305"/>
              <a:ext cx="1934264" cy="793288"/>
            </a:xfrm>
            <a:prstGeom prst="rect">
              <a:avLst/>
            </a:prstGeom>
          </p:spPr>
        </p:pic>
        <p:pic>
          <p:nvPicPr>
            <p:cNvPr id="28" name="Afbeelding 27" descr="Afbeelding met tekst&#10;&#10;Automatisch gegenereerde beschrijving">
              <a:extLst>
                <a:ext uri="{FF2B5EF4-FFF2-40B4-BE49-F238E27FC236}">
                  <a16:creationId xmlns:a16="http://schemas.microsoft.com/office/drawing/2014/main" id="{4207D205-C66F-454C-8402-1FAD387001A4}"/>
                </a:ext>
              </a:extLst>
            </p:cNvPr>
            <p:cNvPicPr>
              <a:picLocks noChangeAspect="1"/>
            </p:cNvPicPr>
            <p:nvPr/>
          </p:nvPicPr>
          <p:blipFill>
            <a:blip r:embed="rId7"/>
            <a:stretch>
              <a:fillRect/>
            </a:stretch>
          </p:blipFill>
          <p:spPr>
            <a:xfrm>
              <a:off x="160184" y="6181353"/>
              <a:ext cx="2473780" cy="442598"/>
            </a:xfrm>
            <a:prstGeom prst="rect">
              <a:avLst/>
            </a:prstGeom>
          </p:spPr>
        </p:pic>
        <p:pic>
          <p:nvPicPr>
            <p:cNvPr id="29" name="Afbeelding 28">
              <a:extLst>
                <a:ext uri="{FF2B5EF4-FFF2-40B4-BE49-F238E27FC236}">
                  <a16:creationId xmlns:a16="http://schemas.microsoft.com/office/drawing/2014/main" id="{7842B6B6-57B5-4E16-975A-FC0D84357349}"/>
                </a:ext>
              </a:extLst>
            </p:cNvPr>
            <p:cNvPicPr>
              <a:picLocks noChangeAspect="1"/>
            </p:cNvPicPr>
            <p:nvPr/>
          </p:nvPicPr>
          <p:blipFill>
            <a:blip r:embed="rId8"/>
            <a:stretch>
              <a:fillRect/>
            </a:stretch>
          </p:blipFill>
          <p:spPr>
            <a:xfrm>
              <a:off x="9264833" y="6111527"/>
              <a:ext cx="2766983" cy="448700"/>
            </a:xfrm>
            <a:prstGeom prst="rect">
              <a:avLst/>
            </a:prstGeom>
          </p:spPr>
        </p:pic>
      </p:grpSp>
      <p:sp>
        <p:nvSpPr>
          <p:cNvPr id="5" name="Titel 4">
            <a:extLst>
              <a:ext uri="{FF2B5EF4-FFF2-40B4-BE49-F238E27FC236}">
                <a16:creationId xmlns:a16="http://schemas.microsoft.com/office/drawing/2014/main" id="{B346F12F-4310-43CE-9832-997F785211AA}"/>
              </a:ext>
            </a:extLst>
          </p:cNvPr>
          <p:cNvSpPr>
            <a:spLocks noGrp="1"/>
          </p:cNvSpPr>
          <p:nvPr>
            <p:ph type="title"/>
          </p:nvPr>
        </p:nvSpPr>
        <p:spPr>
          <a:xfrm>
            <a:off x="691440" y="836712"/>
            <a:ext cx="10805160" cy="707886"/>
          </a:xfrm>
        </p:spPr>
        <p:txBody>
          <a:bodyPr>
            <a:normAutofit/>
          </a:bodyPr>
          <a:lstStyle/>
          <a:p>
            <a:r>
              <a:rPr lang="en-GB" sz="3600" dirty="0" err="1"/>
              <a:t>Watertekort</a:t>
            </a:r>
            <a:r>
              <a:rPr lang="en-GB" sz="3600" dirty="0"/>
              <a:t> </a:t>
            </a:r>
            <a:r>
              <a:rPr lang="en-GB" sz="3600" dirty="0" err="1"/>
              <a:t>en</a:t>
            </a:r>
            <a:r>
              <a:rPr lang="en-GB" sz="3600" dirty="0"/>
              <a:t> </a:t>
            </a:r>
            <a:r>
              <a:rPr lang="en-GB" sz="3600" dirty="0" err="1"/>
              <a:t>droogte</a:t>
            </a:r>
            <a:r>
              <a:rPr lang="en-GB" sz="3600" dirty="0"/>
              <a:t> </a:t>
            </a:r>
            <a:r>
              <a:rPr lang="en-GB" sz="3600" dirty="0" err="1"/>
              <a:t>landelijk</a:t>
            </a:r>
            <a:r>
              <a:rPr lang="en-GB" sz="3600" dirty="0"/>
              <a:t> </a:t>
            </a:r>
            <a:r>
              <a:rPr lang="en-GB" sz="3600" dirty="0" err="1"/>
              <a:t>gebied</a:t>
            </a:r>
            <a:endParaRPr lang="nl-NL" sz="3600" dirty="0"/>
          </a:p>
        </p:txBody>
      </p:sp>
      <p:sp>
        <p:nvSpPr>
          <p:cNvPr id="30" name="Tijdelijke aanduiding voor inhoud 13">
            <a:extLst>
              <a:ext uri="{FF2B5EF4-FFF2-40B4-BE49-F238E27FC236}">
                <a16:creationId xmlns:a16="http://schemas.microsoft.com/office/drawing/2014/main" id="{1CF3B246-0061-4ABC-8EA2-DFCDEBEF96C8}"/>
              </a:ext>
            </a:extLst>
          </p:cNvPr>
          <p:cNvSpPr>
            <a:spLocks noGrp="1"/>
          </p:cNvSpPr>
          <p:nvPr>
            <p:ph sz="quarter" idx="13"/>
          </p:nvPr>
        </p:nvSpPr>
        <p:spPr>
          <a:xfrm>
            <a:off x="263352" y="2518581"/>
            <a:ext cx="5184576" cy="3467631"/>
          </a:xfrm>
        </p:spPr>
        <p:txBody>
          <a:bodyPr numCol="1">
            <a:normAutofit fontScale="85000" lnSpcReduction="10000"/>
          </a:bodyPr>
          <a:lstStyle/>
          <a:p>
            <a:pPr>
              <a:lnSpc>
                <a:spcPct val="107000"/>
              </a:lnSpc>
              <a:spcAft>
                <a:spcPts val="800"/>
              </a:spcAft>
            </a:pPr>
            <a:r>
              <a:rPr lang="nl-NL" dirty="0">
                <a:effectLst/>
                <a:latin typeface="Arial" panose="020B0604020202020204" pitchFamily="34" charset="0"/>
                <a:ea typeface="Calibri" panose="020F0502020204030204" pitchFamily="34" charset="0"/>
                <a:cs typeface="Times New Roman" panose="02020603050405020304" pitchFamily="18" charset="0"/>
              </a:rPr>
              <a:t>innovaties die bijdragen aan een dynamisch watersysteem;</a:t>
            </a:r>
          </a:p>
          <a:p>
            <a:pPr>
              <a:lnSpc>
                <a:spcPct val="107000"/>
              </a:lnSpc>
              <a:spcAft>
                <a:spcPts val="800"/>
              </a:spcAft>
            </a:pPr>
            <a:r>
              <a:rPr lang="nl-NL" dirty="0">
                <a:effectLst/>
                <a:latin typeface="Arial" panose="020B0604020202020204" pitchFamily="34" charset="0"/>
                <a:ea typeface="Calibri" panose="020F0502020204030204" pitchFamily="34" charset="0"/>
                <a:cs typeface="Times New Roman" panose="02020603050405020304" pitchFamily="18" charset="0"/>
              </a:rPr>
              <a:t>hergebruik effluent RWZI/AWZI;</a:t>
            </a:r>
          </a:p>
          <a:p>
            <a:pPr>
              <a:lnSpc>
                <a:spcPct val="107000"/>
              </a:lnSpc>
              <a:spcAft>
                <a:spcPts val="800"/>
              </a:spcAft>
            </a:pPr>
            <a:r>
              <a:rPr lang="nl-NL" dirty="0">
                <a:effectLst/>
                <a:latin typeface="Arial" panose="020B0604020202020204" pitchFamily="34" charset="0"/>
                <a:ea typeface="Calibri" panose="020F0502020204030204" pitchFamily="34" charset="0"/>
                <a:cs typeface="Times New Roman" panose="02020603050405020304" pitchFamily="18" charset="0"/>
              </a:rPr>
              <a:t>ondergronds en bovengronds zoetwater berging;</a:t>
            </a:r>
          </a:p>
          <a:p>
            <a:pPr>
              <a:lnSpc>
                <a:spcPct val="107000"/>
              </a:lnSpc>
              <a:spcAft>
                <a:spcPts val="800"/>
              </a:spcAft>
            </a:pPr>
            <a:r>
              <a:rPr lang="nl-NL" dirty="0">
                <a:effectLst/>
                <a:latin typeface="Arial" panose="020B0604020202020204" pitchFamily="34" charset="0"/>
                <a:ea typeface="Calibri" panose="020F0502020204030204" pitchFamily="34" charset="0"/>
                <a:cs typeface="Times New Roman" panose="02020603050405020304" pitchFamily="18" charset="0"/>
              </a:rPr>
              <a:t>efficiënte irrigatie technieken; </a:t>
            </a:r>
          </a:p>
          <a:p>
            <a:pPr>
              <a:lnSpc>
                <a:spcPct val="107000"/>
              </a:lnSpc>
              <a:spcAft>
                <a:spcPts val="800"/>
              </a:spcAft>
            </a:pPr>
            <a:r>
              <a:rPr lang="nl-NL" dirty="0">
                <a:effectLst/>
                <a:latin typeface="Arial" panose="020B0604020202020204" pitchFamily="34" charset="0"/>
                <a:ea typeface="Calibri" panose="020F0502020204030204" pitchFamily="34" charset="0"/>
                <a:cs typeface="Times New Roman" panose="02020603050405020304" pitchFamily="18" charset="0"/>
              </a:rPr>
              <a:t>minder grondwater onttrekken; </a:t>
            </a:r>
          </a:p>
          <a:p>
            <a:pPr>
              <a:lnSpc>
                <a:spcPct val="107000"/>
              </a:lnSpc>
              <a:spcAft>
                <a:spcPts val="800"/>
              </a:spcAft>
            </a:pPr>
            <a:r>
              <a:rPr lang="nl-NL" dirty="0">
                <a:latin typeface="Arial" panose="020B0604020202020204" pitchFamily="34" charset="0"/>
                <a:ea typeface="Calibri" panose="020F0502020204030204" pitchFamily="34" charset="0"/>
                <a:cs typeface="Times New Roman" panose="02020603050405020304" pitchFamily="18" charset="0"/>
              </a:rPr>
              <a:t>water vasthouden in agrarisch gebied/bodem; </a:t>
            </a:r>
          </a:p>
          <a:p>
            <a:pPr>
              <a:lnSpc>
                <a:spcPct val="107000"/>
              </a:lnSpc>
              <a:spcAft>
                <a:spcPts val="800"/>
              </a:spcAft>
            </a:pPr>
            <a:endParaRPr lang="nl-NL"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1" name="Tijdelijke aanduiding voor inhoud 13">
            <a:extLst>
              <a:ext uri="{FF2B5EF4-FFF2-40B4-BE49-F238E27FC236}">
                <a16:creationId xmlns:a16="http://schemas.microsoft.com/office/drawing/2014/main" id="{0BC7D496-8AEF-4836-A050-33C128769B10}"/>
              </a:ext>
            </a:extLst>
          </p:cNvPr>
          <p:cNvSpPr txBox="1">
            <a:spLocks/>
          </p:cNvSpPr>
          <p:nvPr/>
        </p:nvSpPr>
        <p:spPr>
          <a:xfrm>
            <a:off x="5663952" y="2518581"/>
            <a:ext cx="6264696" cy="3467631"/>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nSpc>
                <a:spcPct val="107000"/>
              </a:lnSpc>
              <a:spcAft>
                <a:spcPts val="800"/>
              </a:spcAft>
            </a:pPr>
            <a:r>
              <a:rPr lang="nl-NL" sz="1800" dirty="0">
                <a:effectLst/>
                <a:latin typeface="Arial" panose="020B0604020202020204" pitchFamily="34" charset="0"/>
                <a:ea typeface="Calibri" panose="020F0502020204030204" pitchFamily="34" charset="0"/>
                <a:cs typeface="Times New Roman" panose="02020603050405020304" pitchFamily="18" charset="0"/>
              </a:rPr>
              <a:t>vasthouden water in plateaus;</a:t>
            </a:r>
          </a:p>
          <a:p>
            <a:pPr>
              <a:lnSpc>
                <a:spcPct val="107000"/>
              </a:lnSpc>
              <a:spcAft>
                <a:spcPts val="800"/>
              </a:spcAft>
            </a:pPr>
            <a:r>
              <a:rPr lang="nl-NL" sz="1800" dirty="0">
                <a:effectLst/>
                <a:latin typeface="Arial" panose="020B0604020202020204" pitchFamily="34" charset="0"/>
                <a:ea typeface="Calibri" panose="020F0502020204030204" pitchFamily="34" charset="0"/>
                <a:cs typeface="Times New Roman" panose="02020603050405020304" pitchFamily="18" charset="0"/>
              </a:rPr>
              <a:t>infiltreren water in lössgrond;</a:t>
            </a:r>
          </a:p>
          <a:p>
            <a:pPr>
              <a:lnSpc>
                <a:spcPct val="107000"/>
              </a:lnSpc>
              <a:spcAft>
                <a:spcPts val="800"/>
              </a:spcAft>
            </a:pPr>
            <a:r>
              <a:rPr lang="nl-NL" sz="1800" dirty="0">
                <a:effectLst/>
                <a:latin typeface="Arial" panose="020B0604020202020204" pitchFamily="34" charset="0"/>
                <a:ea typeface="Calibri" panose="020F0502020204030204" pitchFamily="34" charset="0"/>
                <a:cs typeface="Times New Roman" panose="02020603050405020304" pitchFamily="18" charset="0"/>
              </a:rPr>
              <a:t>waterwinning (drinkwater);</a:t>
            </a:r>
          </a:p>
          <a:p>
            <a:pPr>
              <a:lnSpc>
                <a:spcPct val="107000"/>
              </a:lnSpc>
              <a:spcAft>
                <a:spcPts val="800"/>
              </a:spcAft>
            </a:pPr>
            <a:r>
              <a:rPr lang="nl-NL" sz="1800" dirty="0">
                <a:effectLst/>
                <a:latin typeface="Arial" panose="020B0604020202020204" pitchFamily="34" charset="0"/>
                <a:ea typeface="Calibri" panose="020F0502020204030204" pitchFamily="34" charset="0"/>
                <a:cs typeface="Times New Roman" panose="02020603050405020304" pitchFamily="18" charset="0"/>
              </a:rPr>
              <a:t>ontzilting;</a:t>
            </a:r>
          </a:p>
          <a:p>
            <a:pPr>
              <a:lnSpc>
                <a:spcPct val="107000"/>
              </a:lnSpc>
              <a:spcAft>
                <a:spcPts val="800"/>
              </a:spcAft>
            </a:pPr>
            <a:r>
              <a:rPr lang="nl-NL" sz="1800" dirty="0">
                <a:effectLst/>
                <a:latin typeface="Arial" panose="020B0604020202020204" pitchFamily="34" charset="0"/>
                <a:ea typeface="Calibri" panose="020F0502020204030204" pitchFamily="34" charset="0"/>
                <a:cs typeface="Times New Roman" panose="02020603050405020304" pitchFamily="18" charset="0"/>
              </a:rPr>
              <a:t>ontwikkeling van zilte en aangepaste teelten voor droogte.</a:t>
            </a:r>
          </a:p>
          <a:p>
            <a:pPr marL="0" indent="0">
              <a:lnSpc>
                <a:spcPct val="107000"/>
              </a:lnSpc>
              <a:spcAft>
                <a:spcPts val="800"/>
              </a:spcAft>
              <a:buNone/>
            </a:pPr>
            <a:r>
              <a:rPr lang="nl-NL" sz="1200" i="1" dirty="0">
                <a:solidFill>
                  <a:srgbClr val="FF0000"/>
                </a:solidFill>
                <a:latin typeface="Arial" panose="020B0604020202020204" pitchFamily="34" charset="0"/>
                <a:cs typeface="Arial" panose="020B0604020202020204" pitchFamily="34" charset="0"/>
              </a:rPr>
              <a:t>Zie ‘Werkdocument </a:t>
            </a:r>
            <a:r>
              <a:rPr lang="nl-NL" sz="1200" i="1" dirty="0" err="1">
                <a:solidFill>
                  <a:srgbClr val="FF0000"/>
                </a:solidFill>
                <a:latin typeface="Arial" panose="020B0604020202020204" pitchFamily="34" charset="0"/>
                <a:cs typeface="Arial" panose="020B0604020202020204" pitchFamily="34" charset="0"/>
              </a:rPr>
              <a:t>OPZuid</a:t>
            </a:r>
            <a:r>
              <a:rPr lang="nl-NL" sz="1200" i="1" dirty="0">
                <a:solidFill>
                  <a:srgbClr val="FF0000"/>
                </a:solidFill>
                <a:latin typeface="Arial" panose="020B0604020202020204" pitchFamily="34" charset="0"/>
                <a:cs typeface="Arial" panose="020B0604020202020204" pitchFamily="34" charset="0"/>
              </a:rPr>
              <a:t> EFRO 2021-2027’ op </a:t>
            </a:r>
            <a:r>
              <a:rPr lang="nl-NL" sz="1200" i="1" dirty="0">
                <a:solidFill>
                  <a:srgbClr val="FF0000"/>
                </a:solidFill>
                <a:latin typeface="Arial" panose="020B0604020202020204" pitchFamily="34" charset="0"/>
                <a:cs typeface="Arial" panose="020B0604020202020204" pitchFamily="34" charset="0"/>
                <a:hlinkClick r:id="rId9"/>
              </a:rPr>
              <a:t>www.stimulus.nl</a:t>
            </a:r>
            <a:r>
              <a:rPr lang="nl-NL" sz="1200" i="1" dirty="0">
                <a:solidFill>
                  <a:srgbClr val="FF0000"/>
                </a:solidFill>
                <a:latin typeface="Arial" panose="020B0604020202020204" pitchFamily="34" charset="0"/>
                <a:cs typeface="Arial" panose="020B0604020202020204" pitchFamily="34" charset="0"/>
              </a:rPr>
              <a:t> voor een verdere uitwerking van het thema.</a:t>
            </a:r>
          </a:p>
          <a:p>
            <a:pPr marL="0" indent="0">
              <a:lnSpc>
                <a:spcPct val="107000"/>
              </a:lnSpc>
              <a:spcAft>
                <a:spcPts val="800"/>
              </a:spcAft>
              <a:buNone/>
            </a:pPr>
            <a:endParaRPr lang="en-GB" dirty="0"/>
          </a:p>
        </p:txBody>
      </p:sp>
    </p:spTree>
    <p:extLst>
      <p:ext uri="{BB962C8B-B14F-4D97-AF65-F5344CB8AC3E}">
        <p14:creationId xmlns:p14="http://schemas.microsoft.com/office/powerpoint/2010/main" val="3349239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el 6">
            <a:extLst>
              <a:ext uri="{FF2B5EF4-FFF2-40B4-BE49-F238E27FC236}">
                <a16:creationId xmlns:a16="http://schemas.microsoft.com/office/drawing/2014/main" id="{606F8B2E-A7F5-4413-BEED-BFF7C3D9FF78}"/>
              </a:ext>
            </a:extLst>
          </p:cNvPr>
          <p:cNvSpPr>
            <a:spLocks noGrp="1"/>
          </p:cNvSpPr>
          <p:nvPr>
            <p:ph type="subTitle" idx="1"/>
          </p:nvPr>
        </p:nvSpPr>
        <p:spPr>
          <a:xfrm>
            <a:off x="9600" y="5180221"/>
            <a:ext cx="12172800" cy="755556"/>
          </a:xfrm>
          <a:solidFill>
            <a:srgbClr val="004A99"/>
          </a:solidFill>
        </p:spPr>
        <p:txBody>
          <a:bodyPr rtlCol="0">
            <a:normAutofit/>
          </a:bodyPr>
          <a:lstStyle/>
          <a:p>
            <a:pPr rtl="0"/>
            <a:endParaRPr lang="nl-NL" dirty="0">
              <a:highlight>
                <a:srgbClr val="004A99"/>
              </a:highlight>
            </a:endParaRPr>
          </a:p>
        </p:txBody>
      </p:sp>
      <p:sp>
        <p:nvSpPr>
          <p:cNvPr id="9" name="Stroomdiagram: Ophalen 8">
            <a:extLst>
              <a:ext uri="{FF2B5EF4-FFF2-40B4-BE49-F238E27FC236}">
                <a16:creationId xmlns:a16="http://schemas.microsoft.com/office/drawing/2014/main" id="{DFD0A153-9F76-4B95-AE55-FA0DED8344C7}"/>
              </a:ext>
            </a:extLst>
          </p:cNvPr>
          <p:cNvSpPr/>
          <p:nvPr/>
        </p:nvSpPr>
        <p:spPr>
          <a:xfrm>
            <a:off x="-9917" y="401490"/>
            <a:ext cx="685800" cy="685800"/>
          </a:xfrm>
          <a:prstGeom prst="flowChartExtract">
            <a:avLst/>
          </a:prstGeom>
          <a:solidFill>
            <a:srgbClr val="FCE500"/>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pic>
        <p:nvPicPr>
          <p:cNvPr id="21" name="Afbeelding 20">
            <a:extLst>
              <a:ext uri="{FF2B5EF4-FFF2-40B4-BE49-F238E27FC236}">
                <a16:creationId xmlns:a16="http://schemas.microsoft.com/office/drawing/2014/main" id="{23F39993-4FF0-48F2-84BA-BA9AF5514A24}"/>
              </a:ext>
            </a:extLst>
          </p:cNvPr>
          <p:cNvPicPr>
            <a:picLocks noChangeAspect="1"/>
          </p:cNvPicPr>
          <p:nvPr/>
        </p:nvPicPr>
        <p:blipFill>
          <a:blip r:embed="rId3"/>
          <a:stretch>
            <a:fillRect/>
          </a:stretch>
        </p:blipFill>
        <p:spPr>
          <a:xfrm>
            <a:off x="3435015" y="0"/>
            <a:ext cx="8747385" cy="5180221"/>
          </a:xfrm>
          <a:prstGeom prst="rect">
            <a:avLst/>
          </a:prstGeom>
        </p:spPr>
      </p:pic>
      <p:sp>
        <p:nvSpPr>
          <p:cNvPr id="2" name="Tekstvak 1">
            <a:extLst>
              <a:ext uri="{FF2B5EF4-FFF2-40B4-BE49-F238E27FC236}">
                <a16:creationId xmlns:a16="http://schemas.microsoft.com/office/drawing/2014/main" id="{2297D9D9-EC4F-439B-BF73-88860BE3CE99}"/>
              </a:ext>
            </a:extLst>
          </p:cNvPr>
          <p:cNvSpPr txBox="1"/>
          <p:nvPr/>
        </p:nvSpPr>
        <p:spPr>
          <a:xfrm>
            <a:off x="40782" y="1271781"/>
            <a:ext cx="3394233" cy="4401205"/>
          </a:xfrm>
          <a:prstGeom prst="rect">
            <a:avLst/>
          </a:prstGeom>
          <a:noFill/>
        </p:spPr>
        <p:txBody>
          <a:bodyPr wrap="square" rtlCol="0">
            <a:spAutoFit/>
          </a:bodyPr>
          <a:lstStyle/>
          <a:p>
            <a:r>
              <a:rPr lang="en-GB" sz="4000" b="1" dirty="0" err="1">
                <a:latin typeface="Calibri" panose="020F0502020204030204" pitchFamily="34" charset="0"/>
                <a:cs typeface="Calibri" panose="020F0502020204030204" pitchFamily="34" charset="0"/>
              </a:rPr>
              <a:t>Vragen</a:t>
            </a:r>
            <a:r>
              <a:rPr lang="en-GB" sz="4000" b="1" dirty="0">
                <a:latin typeface="Calibri" panose="020F0502020204030204" pitchFamily="34" charset="0"/>
                <a:cs typeface="Calibri" panose="020F0502020204030204" pitchFamily="34" charset="0"/>
              </a:rPr>
              <a:t>?</a:t>
            </a:r>
          </a:p>
          <a:p>
            <a:br>
              <a:rPr lang="en-GB" sz="2000" b="1" dirty="0">
                <a:latin typeface="Calibri" panose="020F0502020204030204" pitchFamily="34" charset="0"/>
                <a:cs typeface="Calibri" panose="020F0502020204030204" pitchFamily="34" charset="0"/>
              </a:rPr>
            </a:br>
            <a:r>
              <a:rPr lang="en-GB" sz="2000" b="1" dirty="0">
                <a:latin typeface="Calibri" panose="020F0502020204030204" pitchFamily="34" charset="0"/>
                <a:cs typeface="Calibri" panose="020F0502020204030204" pitchFamily="34" charset="0"/>
              </a:rPr>
              <a:t>Dries van Halder</a:t>
            </a:r>
          </a:p>
          <a:p>
            <a:r>
              <a:rPr lang="en-GB" sz="2000" b="1" dirty="0" err="1">
                <a:latin typeface="Calibri" panose="020F0502020204030204" pitchFamily="34" charset="0"/>
                <a:cs typeface="Calibri" panose="020F0502020204030204" pitchFamily="34" charset="0"/>
              </a:rPr>
              <a:t>Programmamanager</a:t>
            </a:r>
            <a:endParaRPr lang="en-GB" sz="2000" b="1" dirty="0">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hlinkClick r:id="rId4"/>
              </a:rPr>
              <a:t>d.vanhalder@stimulus.nl</a:t>
            </a:r>
            <a:r>
              <a:rPr lang="en-GB" sz="2000" b="1" dirty="0">
                <a:latin typeface="Calibri" panose="020F0502020204030204" pitchFamily="34" charset="0"/>
                <a:cs typeface="Calibri" panose="020F0502020204030204" pitchFamily="34" charset="0"/>
              </a:rPr>
              <a:t> </a:t>
            </a:r>
          </a:p>
          <a:p>
            <a:endParaRPr lang="en-GB" sz="2000" b="1" dirty="0">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Gerbert de </a:t>
            </a:r>
            <a:r>
              <a:rPr lang="en-GB" sz="2000" b="1" dirty="0" err="1">
                <a:latin typeface="Calibri" panose="020F0502020204030204" pitchFamily="34" charset="0"/>
                <a:cs typeface="Calibri" panose="020F0502020204030204" pitchFamily="34" charset="0"/>
              </a:rPr>
              <a:t>Voogd</a:t>
            </a:r>
            <a:r>
              <a:rPr lang="en-GB" sz="2000" b="1" dirty="0">
                <a:latin typeface="Calibri" panose="020F0502020204030204" pitchFamily="34" charset="0"/>
                <a:cs typeface="Calibri" panose="020F0502020204030204" pitchFamily="34" charset="0"/>
              </a:rPr>
              <a:t> van der </a:t>
            </a:r>
            <a:r>
              <a:rPr lang="en-GB" sz="2000" b="1" dirty="0" err="1">
                <a:latin typeface="Calibri" panose="020F0502020204030204" pitchFamily="34" charset="0"/>
                <a:cs typeface="Calibri" panose="020F0502020204030204" pitchFamily="34" charset="0"/>
              </a:rPr>
              <a:t>Straaten</a:t>
            </a:r>
            <a:endParaRPr lang="en-GB" sz="2000" b="1" dirty="0">
              <a:latin typeface="Calibri" panose="020F0502020204030204" pitchFamily="34" charset="0"/>
              <a:cs typeface="Calibri" panose="020F0502020204030204" pitchFamily="34" charset="0"/>
            </a:endParaRPr>
          </a:p>
          <a:p>
            <a:r>
              <a:rPr lang="en-GB" sz="2000" b="1" dirty="0" err="1">
                <a:latin typeface="Calibri" panose="020F0502020204030204" pitchFamily="34" charset="0"/>
                <a:cs typeface="Calibri" panose="020F0502020204030204" pitchFamily="34" charset="0"/>
              </a:rPr>
              <a:t>Adviseur</a:t>
            </a:r>
            <a:r>
              <a:rPr lang="en-GB" sz="2000" b="1" dirty="0">
                <a:latin typeface="Calibri" panose="020F0502020204030204" pitchFamily="34" charset="0"/>
                <a:cs typeface="Calibri" panose="020F0502020204030204" pitchFamily="34" charset="0"/>
              </a:rPr>
              <a:t> </a:t>
            </a:r>
            <a:r>
              <a:rPr lang="en-GB" sz="2000" b="1" dirty="0" err="1">
                <a:latin typeface="Calibri" panose="020F0502020204030204" pitchFamily="34" charset="0"/>
                <a:cs typeface="Calibri" panose="020F0502020204030204" pitchFamily="34" charset="0"/>
              </a:rPr>
              <a:t>zoet</a:t>
            </a:r>
            <a:r>
              <a:rPr lang="en-GB" sz="2000" b="1" dirty="0">
                <a:latin typeface="Calibri" panose="020F0502020204030204" pitchFamily="34" charset="0"/>
                <a:cs typeface="Calibri" panose="020F0502020204030204" pitchFamily="34" charset="0"/>
              </a:rPr>
              <a:t> water</a:t>
            </a:r>
          </a:p>
          <a:p>
            <a:r>
              <a:rPr lang="en-GB" sz="2000" b="1" dirty="0">
                <a:latin typeface="Calibri" panose="020F0502020204030204" pitchFamily="34" charset="0"/>
                <a:cs typeface="Calibri" panose="020F0502020204030204" pitchFamily="34" charset="0"/>
                <a:hlinkClick r:id="rId5"/>
              </a:rPr>
              <a:t>gh.de.voogdvanderstraaten@zeeland.nl</a:t>
            </a:r>
            <a:r>
              <a:rPr lang="en-GB" sz="2000" b="1" dirty="0">
                <a:latin typeface="Calibri" panose="020F0502020204030204" pitchFamily="34" charset="0"/>
                <a:cs typeface="Calibri" panose="020F0502020204030204" pitchFamily="34" charset="0"/>
              </a:rPr>
              <a:t> </a:t>
            </a:r>
          </a:p>
          <a:p>
            <a:endParaRPr lang="en-GB" sz="4000" b="1" dirty="0">
              <a:latin typeface="Calibri" panose="020F0502020204030204" pitchFamily="34" charset="0"/>
              <a:cs typeface="Calibri" panose="020F0502020204030204" pitchFamily="34" charset="0"/>
            </a:endParaRPr>
          </a:p>
        </p:txBody>
      </p:sp>
      <p:grpSp>
        <p:nvGrpSpPr>
          <p:cNvPr id="14" name="Groep 13">
            <a:extLst>
              <a:ext uri="{FF2B5EF4-FFF2-40B4-BE49-F238E27FC236}">
                <a16:creationId xmlns:a16="http://schemas.microsoft.com/office/drawing/2014/main" id="{57EF071F-4243-46DE-B31E-266D89D8C733}"/>
              </a:ext>
            </a:extLst>
          </p:cNvPr>
          <p:cNvGrpSpPr/>
          <p:nvPr/>
        </p:nvGrpSpPr>
        <p:grpSpPr>
          <a:xfrm>
            <a:off x="160184" y="6096305"/>
            <a:ext cx="11871632" cy="793288"/>
            <a:chOff x="160184" y="6096305"/>
            <a:chExt cx="11871632" cy="793288"/>
          </a:xfrm>
        </p:grpSpPr>
        <p:pic>
          <p:nvPicPr>
            <p:cNvPr id="18" name="Afbeelding 17">
              <a:extLst>
                <a:ext uri="{FF2B5EF4-FFF2-40B4-BE49-F238E27FC236}">
                  <a16:creationId xmlns:a16="http://schemas.microsoft.com/office/drawing/2014/main" id="{9A6F7A71-114F-4F8C-A27C-295059BA3DC3}"/>
                </a:ext>
              </a:extLst>
            </p:cNvPr>
            <p:cNvPicPr>
              <a:picLocks noChangeAspect="1"/>
            </p:cNvPicPr>
            <p:nvPr/>
          </p:nvPicPr>
          <p:blipFill>
            <a:blip r:embed="rId6"/>
            <a:stretch>
              <a:fillRect/>
            </a:stretch>
          </p:blipFill>
          <p:spPr>
            <a:xfrm>
              <a:off x="4397718" y="6220126"/>
              <a:ext cx="1445940" cy="420059"/>
            </a:xfrm>
            <a:prstGeom prst="rect">
              <a:avLst/>
            </a:prstGeom>
          </p:spPr>
        </p:pic>
        <p:pic>
          <p:nvPicPr>
            <p:cNvPr id="19" name="Afbeelding 18" descr="Afbeelding met tekst, illustratie&#10;&#10;Automatisch gegenereerde beschrijving">
              <a:extLst>
                <a:ext uri="{FF2B5EF4-FFF2-40B4-BE49-F238E27FC236}">
                  <a16:creationId xmlns:a16="http://schemas.microsoft.com/office/drawing/2014/main" id="{F7800EFC-FA43-4C60-8775-7EA33EC3756A}"/>
                </a:ext>
              </a:extLst>
            </p:cNvPr>
            <p:cNvPicPr>
              <a:picLocks noChangeAspect="1"/>
            </p:cNvPicPr>
            <p:nvPr/>
          </p:nvPicPr>
          <p:blipFill>
            <a:blip r:embed="rId7"/>
            <a:stretch>
              <a:fillRect/>
            </a:stretch>
          </p:blipFill>
          <p:spPr>
            <a:xfrm>
              <a:off x="6119329" y="6329025"/>
              <a:ext cx="1584176" cy="198921"/>
            </a:xfrm>
            <a:prstGeom prst="rect">
              <a:avLst/>
            </a:prstGeom>
          </p:spPr>
        </p:pic>
        <p:pic>
          <p:nvPicPr>
            <p:cNvPr id="20" name="Afbeelding 19" descr="Afbeelding met tekst&#10;&#10;Automatisch gegenereerde beschrijving">
              <a:extLst>
                <a:ext uri="{FF2B5EF4-FFF2-40B4-BE49-F238E27FC236}">
                  <a16:creationId xmlns:a16="http://schemas.microsoft.com/office/drawing/2014/main" id="{4A328124-3DE2-4969-93DE-BFA9F6457C85}"/>
                </a:ext>
              </a:extLst>
            </p:cNvPr>
            <p:cNvPicPr>
              <a:picLocks noChangeAspect="1"/>
            </p:cNvPicPr>
            <p:nvPr/>
          </p:nvPicPr>
          <p:blipFill>
            <a:blip r:embed="rId8"/>
            <a:stretch>
              <a:fillRect/>
            </a:stretch>
          </p:blipFill>
          <p:spPr>
            <a:xfrm>
              <a:off x="7824192" y="6176936"/>
              <a:ext cx="1268540" cy="528658"/>
            </a:xfrm>
            <a:prstGeom prst="rect">
              <a:avLst/>
            </a:prstGeom>
          </p:spPr>
        </p:pic>
        <p:pic>
          <p:nvPicPr>
            <p:cNvPr id="22" name="Afbeelding 21" descr="Afbeelding met tekst&#10;&#10;Automatisch gegenereerde beschrijving">
              <a:extLst>
                <a:ext uri="{FF2B5EF4-FFF2-40B4-BE49-F238E27FC236}">
                  <a16:creationId xmlns:a16="http://schemas.microsoft.com/office/drawing/2014/main" id="{36B68BBA-50E4-4993-8F9A-E5605D7FC7B6}"/>
                </a:ext>
              </a:extLst>
            </p:cNvPr>
            <p:cNvPicPr>
              <a:picLocks noChangeAspect="1"/>
            </p:cNvPicPr>
            <p:nvPr/>
          </p:nvPicPr>
          <p:blipFill>
            <a:blip r:embed="rId9"/>
            <a:stretch>
              <a:fillRect/>
            </a:stretch>
          </p:blipFill>
          <p:spPr>
            <a:xfrm>
              <a:off x="2537871" y="6096305"/>
              <a:ext cx="1934264" cy="793288"/>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9D75F578-31FA-4BA4-8384-4331B118715E}"/>
                </a:ext>
              </a:extLst>
            </p:cNvPr>
            <p:cNvPicPr>
              <a:picLocks noChangeAspect="1"/>
            </p:cNvPicPr>
            <p:nvPr/>
          </p:nvPicPr>
          <p:blipFill>
            <a:blip r:embed="rId10"/>
            <a:stretch>
              <a:fillRect/>
            </a:stretch>
          </p:blipFill>
          <p:spPr>
            <a:xfrm>
              <a:off x="160184" y="6181353"/>
              <a:ext cx="2473780" cy="442598"/>
            </a:xfrm>
            <a:prstGeom prst="rect">
              <a:avLst/>
            </a:prstGeom>
          </p:spPr>
        </p:pic>
        <p:pic>
          <p:nvPicPr>
            <p:cNvPr id="24" name="Afbeelding 23">
              <a:extLst>
                <a:ext uri="{FF2B5EF4-FFF2-40B4-BE49-F238E27FC236}">
                  <a16:creationId xmlns:a16="http://schemas.microsoft.com/office/drawing/2014/main" id="{79959E21-0370-4A9F-ABA5-24E3BD33B243}"/>
                </a:ext>
              </a:extLst>
            </p:cNvPr>
            <p:cNvPicPr>
              <a:picLocks noChangeAspect="1"/>
            </p:cNvPicPr>
            <p:nvPr/>
          </p:nvPicPr>
          <p:blipFill>
            <a:blip r:embed="rId11"/>
            <a:stretch>
              <a:fillRect/>
            </a:stretch>
          </p:blipFill>
          <p:spPr>
            <a:xfrm>
              <a:off x="9264833" y="6111527"/>
              <a:ext cx="2766983" cy="448700"/>
            </a:xfrm>
            <a:prstGeom prst="rect">
              <a:avLst/>
            </a:prstGeom>
          </p:spPr>
        </p:pic>
      </p:grpSp>
    </p:spTree>
    <p:extLst>
      <p:ext uri="{BB962C8B-B14F-4D97-AF65-F5344CB8AC3E}">
        <p14:creationId xmlns:p14="http://schemas.microsoft.com/office/powerpoint/2010/main" val="728814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eKlassiekeBlok-3">
  <a:themeElements>
    <a:clrScheme name="Aangepast 1">
      <a:dk1>
        <a:srgbClr val="004A99"/>
      </a:dk1>
      <a:lt1>
        <a:sysClr val="window" lastClr="FFFFFF"/>
      </a:lt1>
      <a:dk2>
        <a:srgbClr val="8DCCBD"/>
      </a:dk2>
      <a:lt2>
        <a:srgbClr val="DFE3E5"/>
      </a:lt2>
      <a:accent1>
        <a:srgbClr val="004A99"/>
      </a:accent1>
      <a:accent2>
        <a:srgbClr val="FCE500"/>
      </a:accent2>
      <a:accent3>
        <a:srgbClr val="8DCCBD"/>
      </a:accent3>
      <a:accent4>
        <a:srgbClr val="697DBB"/>
      </a:accent4>
      <a:accent5>
        <a:srgbClr val="1D9BA1"/>
      </a:accent5>
      <a:accent6>
        <a:srgbClr val="87175F"/>
      </a:accent6>
      <a:hlink>
        <a:srgbClr val="0070C0"/>
      </a:hlink>
      <a:folHlink>
        <a:srgbClr val="C00000"/>
      </a:folHlink>
    </a:clrScheme>
    <a:fontScheme name="MSFT_ELT_ModernClassicBlock_03">
      <a:majorFont>
        <a:latin typeface="Tw Cen MT Condensed"/>
        <a:ea typeface=""/>
        <a:cs typeface=""/>
      </a:majorFont>
      <a:minorFont>
        <a:latin typeface="Tw Cen MT"/>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Office_42569952_TF89082059" id="{D172EB84-8505-4E71-82EC-965096637183}" vid="{D168E703-4CBE-4CD0-8F0C-B2E819BDC5E1}"/>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86D9CC-0D9D-4BFE-B3F3-26F480BF8C8A}">
  <ds:schemaRefs>
    <ds:schemaRef ds:uri="http://schemas.microsoft.com/office/infopath/2007/PartnerControls"/>
    <ds:schemaRef ds:uri="http://purl.org/dc/elements/1.1/"/>
    <ds:schemaRef ds:uri="http://schemas.microsoft.com/office/2006/metadata/properties"/>
    <ds:schemaRef ds:uri="71af3243-3dd4-4a8d-8c0d-dd76da1f02a5"/>
    <ds:schemaRef ds:uri="http://schemas.microsoft.com/office/2006/documentManagement/types"/>
    <ds:schemaRef ds:uri="http://purl.org/dc/terms/"/>
    <ds:schemaRef ds:uri="http://schemas.openxmlformats.org/package/2006/metadata/core-properties"/>
    <ds:schemaRef ds:uri="http://purl.org/dc/dcmitype/"/>
    <ds:schemaRef ds:uri="16c05727-aa75-4e4a-9b5f-8a80a1165891"/>
    <ds:schemaRef ds:uri="http://www.w3.org/XML/1998/namespace"/>
  </ds:schemaRefs>
</ds:datastoreItem>
</file>

<file path=customXml/itemProps2.xml><?xml version="1.0" encoding="utf-8"?>
<ds:datastoreItem xmlns:ds="http://schemas.openxmlformats.org/officeDocument/2006/customXml" ds:itemID="{9BFCA5F6-1A5A-4D78-BDE2-C793B61E0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06BD98-E608-40A1-98A8-93D5976215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Moderne klassieke blokpresentatie</Template>
  <TotalTime>1814</TotalTime>
  <Words>778</Words>
  <Application>Microsoft Office PowerPoint</Application>
  <PresentationFormat>Breedbeeld</PresentationFormat>
  <Paragraphs>92</Paragraphs>
  <Slides>12</Slides>
  <Notes>11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Arial</vt:lpstr>
      <vt:lpstr>Calibri</vt:lpstr>
      <vt:lpstr>Tw Cen MT</vt:lpstr>
      <vt:lpstr>Tw Cen MT Condensed</vt:lpstr>
      <vt:lpstr>Wingdings 3</vt:lpstr>
      <vt:lpstr>ModerneKlassiekeBlok-3</vt:lpstr>
      <vt:lpstr>Deelsessie KLIMAAT OPZuid 2021-2027    21 April 2022</vt:lpstr>
      <vt:lpstr>""</vt:lpstr>
      <vt:lpstr>OPZUID - Openstellingen 2022</vt:lpstr>
      <vt:lpstr>Waterveiligheid en -overlast in het stedelijke gebied</vt:lpstr>
      <vt:lpstr>Provinciale speerpunten –  Waterveiligheid en wateroverlast in het stedelijk gebied</vt:lpstr>
      <vt:lpstr>WATERVEILIGHEID EN wateroverlast in het stedelijk gebied</vt:lpstr>
      <vt:lpstr>WATERVEILIGHEID EN wateroverlast in het stedelijk gebied</vt:lpstr>
      <vt:lpstr>Watertekort en droogte landelijk gebied</vt:lpstr>
      <vt:lpstr>Provinciale speerpunten –  Watertekort en droogte landelijk gebied</vt:lpstr>
      <vt:lpstr>Watertekort en droogte landelijk gebied</vt:lpstr>
      <vt:lpstr>Watertekort en droogte landelijk gebied</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TOEVOEGEN</dc:title>
  <dc:creator>Nirmine Kojil</dc:creator>
  <cp:lastModifiedBy>Dries van Halder</cp:lastModifiedBy>
  <cp:revision>71</cp:revision>
  <cp:lastPrinted>2022-04-12T11:20:07Z</cp:lastPrinted>
  <dcterms:created xsi:type="dcterms:W3CDTF">2022-03-31T08:43:34Z</dcterms:created>
  <dcterms:modified xsi:type="dcterms:W3CDTF">2022-04-20T13:52:10Z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