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522" r:id="rId6"/>
    <p:sldId id="523" r:id="rId7"/>
    <p:sldId id="525" r:id="rId8"/>
    <p:sldId id="535" r:id="rId9"/>
    <p:sldId id="544" r:id="rId10"/>
    <p:sldId id="543" r:id="rId11"/>
    <p:sldId id="536" r:id="rId12"/>
    <p:sldId id="537" r:id="rId13"/>
    <p:sldId id="542" r:id="rId14"/>
    <p:sldId id="538" r:id="rId15"/>
    <p:sldId id="534" r:id="rId16"/>
    <p:sldId id="539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2" r:id="rId25"/>
  </p:sldIdLst>
  <p:sldSz cx="16256000" cy="9144000"/>
  <p:notesSz cx="6858000" cy="9144000"/>
  <p:defaultTextStyle>
    <a:defPPr>
      <a:defRPr lang="nl-NL"/>
    </a:defPPr>
    <a:lvl1pPr marL="0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810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620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430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241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4051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6861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89671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2481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BCC806-4746-CC6B-B5F7-557F35FF9AF5}" name="Silko Mergenthal" initials="SM" userId="S::SMergenthal@brabant.nl::4c4f7ccd-d4c0-403c-b8e3-ecb9262a11cd" providerId="AD"/>
  <p188:author id="{45AE4A30-D77E-24E5-A854-9918ABA7977F}" name="Luuk Vissers" initials="" userId="S::LSVissers@brabant.nl::6e0b1661-aa0c-4f41-83e9-28008d028a4d" providerId="AD"/>
  <p188:author id="{12C0898C-6C46-9F06-4C48-2F95CEF17015}" name="Luuk Vissers" initials="LV" userId="S::lsvissers@brabant.nl::6e0b1661-aa0c-4f41-83e9-28008d028a4d" providerId="AD"/>
  <p188:author id="{7D5A7ABE-AD6F-50E4-9F71-C1BB840F8A28}" name="Joyce Sponselee" initials="JS" userId="S::J.Sponselee@stimulus.nl::768a0c01-b603-4ae9-b195-3e849853a4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2D"/>
    <a:srgbClr val="5C2483"/>
    <a:srgbClr val="009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7F2FD-5C0F-4996-84C0-1EDA88346E89}" v="70" dt="2026-06-04T09:56:26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383" autoAdjust="0"/>
  </p:normalViewPr>
  <p:slideViewPr>
    <p:cSldViewPr>
      <p:cViewPr varScale="1">
        <p:scale>
          <a:sx n="70" d="100"/>
          <a:sy n="70" d="100"/>
        </p:scale>
        <p:origin x="1260" y="84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uk Vissers" userId="6e0b1661-aa0c-4f41-83e9-28008d028a4d" providerId="ADAL" clId="{4770533F-ED16-4114-ACD1-26219152E61B}"/>
    <pc:docChg chg="undo redo custSel addSld delSld modSld sldOrd delMainMaster">
      <pc:chgData name="Luuk Vissers" userId="6e0b1661-aa0c-4f41-83e9-28008d028a4d" providerId="ADAL" clId="{4770533F-ED16-4114-ACD1-26219152E61B}" dt="2026-06-04T10:05:46.030" v="11967" actId="6549"/>
      <pc:docMkLst>
        <pc:docMk/>
      </pc:docMkLst>
      <pc:sldChg chg="addSp delSp modSp mod">
        <pc:chgData name="Luuk Vissers" userId="6e0b1661-aa0c-4f41-83e9-28008d028a4d" providerId="ADAL" clId="{4770533F-ED16-4114-ACD1-26219152E61B}" dt="2026-06-03T14:40:01.576" v="9261" actId="20577"/>
        <pc:sldMkLst>
          <pc:docMk/>
          <pc:sldMk cId="2274494537" sldId="256"/>
        </pc:sldMkLst>
        <pc:spChg chg="mod">
          <ac:chgData name="Luuk Vissers" userId="6e0b1661-aa0c-4f41-83e9-28008d028a4d" providerId="ADAL" clId="{4770533F-ED16-4114-ACD1-26219152E61B}" dt="2026-06-02T18:02:57.467" v="7035" actId="20577"/>
          <ac:spMkLst>
            <pc:docMk/>
            <pc:sldMk cId="2274494537" sldId="256"/>
            <ac:spMk id="2" creationId="{00000000-0000-0000-0000-000000000000}"/>
          </ac:spMkLst>
        </pc:spChg>
        <pc:spChg chg="mod">
          <ac:chgData name="Luuk Vissers" userId="6e0b1661-aa0c-4f41-83e9-28008d028a4d" providerId="ADAL" clId="{4770533F-ED16-4114-ACD1-26219152E61B}" dt="2026-06-03T14:40:01.576" v="9261" actId="20577"/>
          <ac:spMkLst>
            <pc:docMk/>
            <pc:sldMk cId="2274494537" sldId="256"/>
            <ac:spMk id="3" creationId="{00000000-0000-0000-0000-000000000000}"/>
          </ac:spMkLst>
        </pc:spChg>
      </pc:sldChg>
      <pc:sldChg chg="addSp delSp modSp del mod">
        <pc:chgData name="Luuk Vissers" userId="6e0b1661-aa0c-4f41-83e9-28008d028a4d" providerId="ADAL" clId="{4770533F-ED16-4114-ACD1-26219152E61B}" dt="2026-06-04T09:38:09.657" v="11847" actId="2696"/>
        <pc:sldMkLst>
          <pc:docMk/>
          <pc:sldMk cId="3594427377" sldId="283"/>
        </pc:sldMkLst>
      </pc:sldChg>
      <pc:sldChg chg="addSp delSp modSp del mod modShow chgLayout">
        <pc:chgData name="Luuk Vissers" userId="6e0b1661-aa0c-4f41-83e9-28008d028a4d" providerId="ADAL" clId="{4770533F-ED16-4114-ACD1-26219152E61B}" dt="2026-06-04T09:38:09.657" v="11847" actId="2696"/>
        <pc:sldMkLst>
          <pc:docMk/>
          <pc:sldMk cId="286549796" sldId="520"/>
        </pc:sldMkLst>
      </pc:sldChg>
      <pc:sldChg chg="modSp mod">
        <pc:chgData name="Luuk Vissers" userId="6e0b1661-aa0c-4f41-83e9-28008d028a4d" providerId="ADAL" clId="{4770533F-ED16-4114-ACD1-26219152E61B}" dt="2026-06-04T09:59:20.746" v="11954" actId="5793"/>
        <pc:sldMkLst>
          <pc:docMk/>
          <pc:sldMk cId="17969625" sldId="522"/>
        </pc:sldMkLst>
        <pc:spChg chg="mod">
          <ac:chgData name="Luuk Vissers" userId="6e0b1661-aa0c-4f41-83e9-28008d028a4d" providerId="ADAL" clId="{4770533F-ED16-4114-ACD1-26219152E61B}" dt="2026-06-04T09:59:20.746" v="11954" actId="5793"/>
          <ac:spMkLst>
            <pc:docMk/>
            <pc:sldMk cId="17969625" sldId="522"/>
            <ac:spMk id="7" creationId="{E409A388-ADFD-171A-79A1-453C64E33648}"/>
          </ac:spMkLst>
        </pc:spChg>
      </pc:sldChg>
      <pc:sldChg chg="addSp modSp mod modNotesTx">
        <pc:chgData name="Luuk Vissers" userId="6e0b1661-aa0c-4f41-83e9-28008d028a4d" providerId="ADAL" clId="{4770533F-ED16-4114-ACD1-26219152E61B}" dt="2026-06-04T10:05:02.021" v="11955" actId="6549"/>
        <pc:sldMkLst>
          <pc:docMk/>
          <pc:sldMk cId="278551473" sldId="525"/>
        </pc:sldMkLst>
        <pc:spChg chg="mod">
          <ac:chgData name="Luuk Vissers" userId="6e0b1661-aa0c-4f41-83e9-28008d028a4d" providerId="ADAL" clId="{4770533F-ED16-4114-ACD1-26219152E61B}" dt="2026-06-02T18:04:22.721" v="7043" actId="1076"/>
          <ac:spMkLst>
            <pc:docMk/>
            <pc:sldMk cId="278551473" sldId="525"/>
            <ac:spMk id="2" creationId="{0AD569CA-C72F-E6B3-36E5-A34CF8C1B204}"/>
          </ac:spMkLst>
        </pc:spChg>
        <pc:spChg chg="mod">
          <ac:chgData name="Luuk Vissers" userId="6e0b1661-aa0c-4f41-83e9-28008d028a4d" providerId="ADAL" clId="{4770533F-ED16-4114-ACD1-26219152E61B}" dt="2026-06-02T18:04:57.303" v="7052" actId="14100"/>
          <ac:spMkLst>
            <pc:docMk/>
            <pc:sldMk cId="278551473" sldId="525"/>
            <ac:spMk id="5" creationId="{B9D2F9EE-88FC-956D-0DD2-07A86955F822}"/>
          </ac:spMkLst>
        </pc:spChg>
        <pc:picChg chg="add mod">
          <ac:chgData name="Luuk Vissers" userId="6e0b1661-aa0c-4f41-83e9-28008d028a4d" providerId="ADAL" clId="{4770533F-ED16-4114-ACD1-26219152E61B}" dt="2026-06-04T09:56:19.226" v="11952" actId="1076"/>
          <ac:picMkLst>
            <pc:docMk/>
            <pc:sldMk cId="278551473" sldId="525"/>
            <ac:picMk id="4" creationId="{3BB0E342-0BB0-CD0A-8176-6D5E27ADD580}"/>
          </ac:picMkLst>
        </pc:picChg>
      </pc:sldChg>
      <pc:sldChg chg="modSp del mod modNotesTx">
        <pc:chgData name="Luuk Vissers" userId="6e0b1661-aa0c-4f41-83e9-28008d028a4d" providerId="ADAL" clId="{4770533F-ED16-4114-ACD1-26219152E61B}" dt="2026-06-04T09:38:09.657" v="11847" actId="2696"/>
        <pc:sldMkLst>
          <pc:docMk/>
          <pc:sldMk cId="210673278" sldId="526"/>
        </pc:sldMkLst>
      </pc:sldChg>
      <pc:sldChg chg="addSp delSp modSp del mod modShow chgLayout">
        <pc:chgData name="Luuk Vissers" userId="6e0b1661-aa0c-4f41-83e9-28008d028a4d" providerId="ADAL" clId="{4770533F-ED16-4114-ACD1-26219152E61B}" dt="2026-06-04T09:38:09.657" v="11847" actId="2696"/>
        <pc:sldMkLst>
          <pc:docMk/>
          <pc:sldMk cId="382711040" sldId="527"/>
        </pc:sldMkLst>
      </pc:sldChg>
      <pc:sldChg chg="del modNotesTx">
        <pc:chgData name="Luuk Vissers" userId="6e0b1661-aa0c-4f41-83e9-28008d028a4d" providerId="ADAL" clId="{4770533F-ED16-4114-ACD1-26219152E61B}" dt="2026-06-04T09:38:09.657" v="11847" actId="2696"/>
        <pc:sldMkLst>
          <pc:docMk/>
          <pc:sldMk cId="1748096169" sldId="528"/>
        </pc:sldMkLst>
      </pc:sldChg>
      <pc:sldChg chg="modSp del mod modNotesTx">
        <pc:chgData name="Luuk Vissers" userId="6e0b1661-aa0c-4f41-83e9-28008d028a4d" providerId="ADAL" clId="{4770533F-ED16-4114-ACD1-26219152E61B}" dt="2026-06-04T09:38:09.657" v="11847" actId="2696"/>
        <pc:sldMkLst>
          <pc:docMk/>
          <pc:sldMk cId="1934189314" sldId="529"/>
        </pc:sldMkLst>
      </pc:sldChg>
      <pc:sldChg chg="modSp del mod modNotesTx">
        <pc:chgData name="Luuk Vissers" userId="6e0b1661-aa0c-4f41-83e9-28008d028a4d" providerId="ADAL" clId="{4770533F-ED16-4114-ACD1-26219152E61B}" dt="2026-06-04T09:38:09.657" v="11847" actId="2696"/>
        <pc:sldMkLst>
          <pc:docMk/>
          <pc:sldMk cId="1826710538" sldId="530"/>
        </pc:sldMkLst>
      </pc:sldChg>
      <pc:sldChg chg="modSp del mod modNotesTx">
        <pc:chgData name="Luuk Vissers" userId="6e0b1661-aa0c-4f41-83e9-28008d028a4d" providerId="ADAL" clId="{4770533F-ED16-4114-ACD1-26219152E61B}" dt="2026-06-04T09:38:09.657" v="11847" actId="2696"/>
        <pc:sldMkLst>
          <pc:docMk/>
          <pc:sldMk cId="2055333572" sldId="531"/>
        </pc:sldMkLst>
      </pc:sldChg>
      <pc:sldChg chg="addSp delSp modSp add mod ord modNotesTx">
        <pc:chgData name="Luuk Vissers" userId="6e0b1661-aa0c-4f41-83e9-28008d028a4d" providerId="ADAL" clId="{4770533F-ED16-4114-ACD1-26219152E61B}" dt="2026-06-04T10:05:20.365" v="11963" actId="6549"/>
        <pc:sldMkLst>
          <pc:docMk/>
          <pc:sldMk cId="1218920444" sldId="534"/>
        </pc:sldMkLst>
        <pc:spChg chg="mod">
          <ac:chgData name="Luuk Vissers" userId="6e0b1661-aa0c-4f41-83e9-28008d028a4d" providerId="ADAL" clId="{4770533F-ED16-4114-ACD1-26219152E61B}" dt="2026-06-02T15:20:32.787" v="6495" actId="20577"/>
          <ac:spMkLst>
            <pc:docMk/>
            <pc:sldMk cId="1218920444" sldId="534"/>
            <ac:spMk id="2" creationId="{9B616BE0-0368-791F-F72C-25124C8205B4}"/>
          </ac:spMkLst>
        </pc:spChg>
        <pc:spChg chg="add mod">
          <ac:chgData name="Luuk Vissers" userId="6e0b1661-aa0c-4f41-83e9-28008d028a4d" providerId="ADAL" clId="{4770533F-ED16-4114-ACD1-26219152E61B}" dt="2026-06-04T09:47:02.808" v="11893" actId="1076"/>
          <ac:spMkLst>
            <pc:docMk/>
            <pc:sldMk cId="1218920444" sldId="534"/>
            <ac:spMk id="3" creationId="{E8C666EE-3120-E433-BEBE-15DF24DD7ED2}"/>
          </ac:spMkLst>
        </pc:spChg>
        <pc:spChg chg="add mod">
          <ac:chgData name="Luuk Vissers" userId="6e0b1661-aa0c-4f41-83e9-28008d028a4d" providerId="ADAL" clId="{4770533F-ED16-4114-ACD1-26219152E61B}" dt="2026-06-04T09:47:00.704" v="11892" actId="1076"/>
          <ac:spMkLst>
            <pc:docMk/>
            <pc:sldMk cId="1218920444" sldId="534"/>
            <ac:spMk id="4" creationId="{FD50FE33-3C1F-3F7F-5437-7B9658E72BDA}"/>
          </ac:spMkLst>
        </pc:spChg>
        <pc:graphicFrameChg chg="add mod modGraphic">
          <ac:chgData name="Luuk Vissers" userId="6e0b1661-aa0c-4f41-83e9-28008d028a4d" providerId="ADAL" clId="{4770533F-ED16-4114-ACD1-26219152E61B}" dt="2026-06-04T09:52:23.778" v="11938" actId="6549"/>
          <ac:graphicFrameMkLst>
            <pc:docMk/>
            <pc:sldMk cId="1218920444" sldId="534"/>
            <ac:graphicFrameMk id="5" creationId="{E9498553-69F9-BAB3-AC0F-D62A9F3D8F3F}"/>
          </ac:graphicFrameMkLst>
        </pc:graphicFrameChg>
        <pc:picChg chg="del">
          <ac:chgData name="Luuk Vissers" userId="6e0b1661-aa0c-4f41-83e9-28008d028a4d" providerId="ADAL" clId="{4770533F-ED16-4114-ACD1-26219152E61B}" dt="2026-06-04T09:56:26.073" v="11953" actId="478"/>
          <ac:picMkLst>
            <pc:docMk/>
            <pc:sldMk cId="1218920444" sldId="534"/>
            <ac:picMk id="6" creationId="{39304D8A-10C6-2DA2-31AB-111BFF36D3CF}"/>
          </ac:picMkLst>
        </pc:picChg>
      </pc:sldChg>
      <pc:sldChg chg="addSp delSp modSp new mod ord modNotesTx">
        <pc:chgData name="Luuk Vissers" userId="6e0b1661-aa0c-4f41-83e9-28008d028a4d" providerId="ADAL" clId="{4770533F-ED16-4114-ACD1-26219152E61B}" dt="2026-06-04T10:05:04.908" v="11957" actId="6549"/>
        <pc:sldMkLst>
          <pc:docMk/>
          <pc:sldMk cId="2724659257" sldId="535"/>
        </pc:sldMkLst>
        <pc:spChg chg="add del mod">
          <ac:chgData name="Luuk Vissers" userId="6e0b1661-aa0c-4f41-83e9-28008d028a4d" providerId="ADAL" clId="{4770533F-ED16-4114-ACD1-26219152E61B}" dt="2026-06-03T14:51:58.228" v="9379" actId="1035"/>
          <ac:spMkLst>
            <pc:docMk/>
            <pc:sldMk cId="2724659257" sldId="535"/>
            <ac:spMk id="2" creationId="{052E261E-CEED-7FD3-A294-059912B04E35}"/>
          </ac:spMkLst>
        </pc:spChg>
        <pc:spChg chg="mod">
          <ac:chgData name="Luuk Vissers" userId="6e0b1661-aa0c-4f41-83e9-28008d028a4d" providerId="ADAL" clId="{4770533F-ED16-4114-ACD1-26219152E61B}" dt="2026-06-03T15:36:23.499" v="11497" actId="20577"/>
          <ac:spMkLst>
            <pc:docMk/>
            <pc:sldMk cId="2724659257" sldId="535"/>
            <ac:spMk id="3" creationId="{F9C6F2FF-0A91-6E37-939B-EF0765778D83}"/>
          </ac:spMkLst>
        </pc:spChg>
        <pc:graphicFrameChg chg="add del mod modGraphic">
          <ac:chgData name="Luuk Vissers" userId="6e0b1661-aa0c-4f41-83e9-28008d028a4d" providerId="ADAL" clId="{4770533F-ED16-4114-ACD1-26219152E61B}" dt="2026-06-03T14:49:16.442" v="9321" actId="3680"/>
          <ac:graphicFrameMkLst>
            <pc:docMk/>
            <pc:sldMk cId="2724659257" sldId="535"/>
            <ac:graphicFrameMk id="4" creationId="{9AF28BD7-E7A5-9C91-942E-84864B450662}"/>
          </ac:graphicFrameMkLst>
        </pc:graphicFrameChg>
        <pc:graphicFrameChg chg="add mod modGraphic">
          <ac:chgData name="Luuk Vissers" userId="6e0b1661-aa0c-4f41-83e9-28008d028a4d" providerId="ADAL" clId="{4770533F-ED16-4114-ACD1-26219152E61B}" dt="2026-06-04T09:50:06.889" v="11923" actId="20577"/>
          <ac:graphicFrameMkLst>
            <pc:docMk/>
            <pc:sldMk cId="2724659257" sldId="535"/>
            <ac:graphicFrameMk id="5" creationId="{804CD03E-0E27-DEAD-341A-0C32268F80AD}"/>
          </ac:graphicFrameMkLst>
        </pc:graphicFrameChg>
        <pc:picChg chg="add mod">
          <ac:chgData name="Luuk Vissers" userId="6e0b1661-aa0c-4f41-83e9-28008d028a4d" providerId="ADAL" clId="{4770533F-ED16-4114-ACD1-26219152E61B}" dt="2026-06-03T14:57:35.243" v="9811" actId="1038"/>
          <ac:picMkLst>
            <pc:docMk/>
            <pc:sldMk cId="2724659257" sldId="535"/>
            <ac:picMk id="1026" creationId="{A4832D50-02DB-385E-5EAC-39DD17308D0D}"/>
          </ac:picMkLst>
        </pc:picChg>
      </pc:sldChg>
      <pc:sldChg chg="addSp delSp modSp new mod ord modNotesTx">
        <pc:chgData name="Luuk Vissers" userId="6e0b1661-aa0c-4f41-83e9-28008d028a4d" providerId="ADAL" clId="{4770533F-ED16-4114-ACD1-26219152E61B}" dt="2026-06-04T10:05:12.645" v="11961" actId="6549"/>
        <pc:sldMkLst>
          <pc:docMk/>
          <pc:sldMk cId="1521538945" sldId="536"/>
        </pc:sldMkLst>
        <pc:spChg chg="mod">
          <ac:chgData name="Luuk Vissers" userId="6e0b1661-aa0c-4f41-83e9-28008d028a4d" providerId="ADAL" clId="{4770533F-ED16-4114-ACD1-26219152E61B}" dt="2026-06-02T15:20:21.602" v="6473" actId="20577"/>
          <ac:spMkLst>
            <pc:docMk/>
            <pc:sldMk cId="1521538945" sldId="536"/>
            <ac:spMk id="2" creationId="{B889C184-8369-2792-DEED-AC625C84B8E0}"/>
          </ac:spMkLst>
        </pc:spChg>
        <pc:spChg chg="add mod">
          <ac:chgData name="Luuk Vissers" userId="6e0b1661-aa0c-4f41-83e9-28008d028a4d" providerId="ADAL" clId="{4770533F-ED16-4114-ACD1-26219152E61B}" dt="2026-06-03T15:20:24.024" v="10835" actId="1076"/>
          <ac:spMkLst>
            <pc:docMk/>
            <pc:sldMk cId="1521538945" sldId="536"/>
            <ac:spMk id="8" creationId="{F77104E6-07F0-65E3-95E0-36445ADEB6A7}"/>
          </ac:spMkLst>
        </pc:spChg>
        <pc:spChg chg="add mod">
          <ac:chgData name="Luuk Vissers" userId="6e0b1661-aa0c-4f41-83e9-28008d028a4d" providerId="ADAL" clId="{4770533F-ED16-4114-ACD1-26219152E61B}" dt="2026-06-04T09:48:03.128" v="11904" actId="20577"/>
          <ac:spMkLst>
            <pc:docMk/>
            <pc:sldMk cId="1521538945" sldId="536"/>
            <ac:spMk id="9" creationId="{2C6012FC-E890-C8E8-2A27-642EB1474FCC}"/>
          </ac:spMkLst>
        </pc:spChg>
        <pc:graphicFrameChg chg="add mod modGraphic">
          <ac:chgData name="Luuk Vissers" userId="6e0b1661-aa0c-4f41-83e9-28008d028a4d" providerId="ADAL" clId="{4770533F-ED16-4114-ACD1-26219152E61B}" dt="2026-06-03T15:23:55.725" v="10928" actId="20577"/>
          <ac:graphicFrameMkLst>
            <pc:docMk/>
            <pc:sldMk cId="1521538945" sldId="536"/>
            <ac:graphicFrameMk id="6" creationId="{F379F793-6821-0525-6EF6-E3598C374AE1}"/>
          </ac:graphicFrameMkLst>
        </pc:graphicFrameChg>
      </pc:sldChg>
      <pc:sldChg chg="addSp delSp modSp new mod ord">
        <pc:chgData name="Luuk Vissers" userId="6e0b1661-aa0c-4f41-83e9-28008d028a4d" providerId="ADAL" clId="{4770533F-ED16-4114-ACD1-26219152E61B}" dt="2026-06-04T09:48:06.490" v="11905" actId="20577"/>
        <pc:sldMkLst>
          <pc:docMk/>
          <pc:sldMk cId="410908108" sldId="537"/>
        </pc:sldMkLst>
        <pc:spChg chg="mod">
          <ac:chgData name="Luuk Vissers" userId="6e0b1661-aa0c-4f41-83e9-28008d028a4d" providerId="ADAL" clId="{4770533F-ED16-4114-ACD1-26219152E61B}" dt="2026-06-03T14:59:29.978" v="9814" actId="1076"/>
          <ac:spMkLst>
            <pc:docMk/>
            <pc:sldMk cId="410908108" sldId="537"/>
            <ac:spMk id="2" creationId="{7F753FF5-48EB-1379-9D8D-6B36A4D483F6}"/>
          </ac:spMkLst>
        </pc:spChg>
        <pc:spChg chg="add mod">
          <ac:chgData name="Luuk Vissers" userId="6e0b1661-aa0c-4f41-83e9-28008d028a4d" providerId="ADAL" clId="{4770533F-ED16-4114-ACD1-26219152E61B}" dt="2026-06-04T09:48:06.490" v="11905" actId="20577"/>
          <ac:spMkLst>
            <pc:docMk/>
            <pc:sldMk cId="410908108" sldId="537"/>
            <ac:spMk id="3" creationId="{FBA76DAD-CD68-8A2D-A44A-4ED1ACAE9657}"/>
          </ac:spMkLst>
        </pc:spChg>
        <pc:graphicFrameChg chg="add mod modGraphic">
          <ac:chgData name="Luuk Vissers" userId="6e0b1661-aa0c-4f41-83e9-28008d028a4d" providerId="ADAL" clId="{4770533F-ED16-4114-ACD1-26219152E61B}" dt="2026-06-03T15:34:13.477" v="11420" actId="6549"/>
          <ac:graphicFrameMkLst>
            <pc:docMk/>
            <pc:sldMk cId="410908108" sldId="537"/>
            <ac:graphicFrameMk id="4" creationId="{E4BCE49C-0C9B-0D1C-189E-CF0FB94ADB43}"/>
          </ac:graphicFrameMkLst>
        </pc:graphicFrameChg>
        <pc:graphicFrameChg chg="add del mod modGraphic">
          <ac:chgData name="Luuk Vissers" userId="6e0b1661-aa0c-4f41-83e9-28008d028a4d" providerId="ADAL" clId="{4770533F-ED16-4114-ACD1-26219152E61B}" dt="2026-06-03T15:35:34.486" v="11441" actId="478"/>
          <ac:graphicFrameMkLst>
            <pc:docMk/>
            <pc:sldMk cId="410908108" sldId="537"/>
            <ac:graphicFrameMk id="5" creationId="{5F4C4954-CB49-2A29-01F8-9A3A3FEFCF26}"/>
          </ac:graphicFrameMkLst>
        </pc:graphicFrameChg>
      </pc:sldChg>
      <pc:sldChg chg="addSp delSp modSp new mod ord modNotesTx">
        <pc:chgData name="Luuk Vissers" userId="6e0b1661-aa0c-4f41-83e9-28008d028a4d" providerId="ADAL" clId="{4770533F-ED16-4114-ACD1-26219152E61B}" dt="2026-06-04T10:05:17.258" v="11962" actId="6549"/>
        <pc:sldMkLst>
          <pc:docMk/>
          <pc:sldMk cId="230904668" sldId="538"/>
        </pc:sldMkLst>
        <pc:spChg chg="mod">
          <ac:chgData name="Luuk Vissers" userId="6e0b1661-aa0c-4f41-83e9-28008d028a4d" providerId="ADAL" clId="{4770533F-ED16-4114-ACD1-26219152E61B}" dt="2026-06-03T15:17:37.642" v="10815" actId="1076"/>
          <ac:spMkLst>
            <pc:docMk/>
            <pc:sldMk cId="230904668" sldId="538"/>
            <ac:spMk id="2" creationId="{F1B7B441-004B-A82A-CE16-3AA53C9A4DB4}"/>
          </ac:spMkLst>
        </pc:spChg>
        <pc:spChg chg="add mod">
          <ac:chgData name="Luuk Vissers" userId="6e0b1661-aa0c-4f41-83e9-28008d028a4d" providerId="ADAL" clId="{4770533F-ED16-4114-ACD1-26219152E61B}" dt="2026-06-04T09:46:13.048" v="11884" actId="20577"/>
          <ac:spMkLst>
            <pc:docMk/>
            <pc:sldMk cId="230904668" sldId="538"/>
            <ac:spMk id="3" creationId="{5684FA12-B08F-BD05-FC0A-35A90E7538A9}"/>
          </ac:spMkLst>
        </pc:spChg>
        <pc:graphicFrameChg chg="add mod modGraphic">
          <ac:chgData name="Luuk Vissers" userId="6e0b1661-aa0c-4f41-83e9-28008d028a4d" providerId="ADAL" clId="{4770533F-ED16-4114-ACD1-26219152E61B}" dt="2026-06-04T09:54:40.211" v="11945" actId="1076"/>
          <ac:graphicFrameMkLst>
            <pc:docMk/>
            <pc:sldMk cId="230904668" sldId="538"/>
            <ac:graphicFrameMk id="4" creationId="{5BDEF4A9-13F8-F754-2A9E-881B5320A37E}"/>
          </ac:graphicFrameMkLst>
        </pc:graphicFrameChg>
      </pc:sldChg>
      <pc:sldChg chg="addSp delSp modSp new mod modNotesTx">
        <pc:chgData name="Luuk Vissers" userId="6e0b1661-aa0c-4f41-83e9-28008d028a4d" providerId="ADAL" clId="{4770533F-ED16-4114-ACD1-26219152E61B}" dt="2026-06-04T10:05:22.573" v="11964" actId="6549"/>
        <pc:sldMkLst>
          <pc:docMk/>
          <pc:sldMk cId="4093248134" sldId="539"/>
        </pc:sldMkLst>
        <pc:spChg chg="mod">
          <ac:chgData name="Luuk Vissers" userId="6e0b1661-aa0c-4f41-83e9-28008d028a4d" providerId="ADAL" clId="{4770533F-ED16-4114-ACD1-26219152E61B}" dt="2026-06-02T15:29:30.807" v="6685" actId="20577"/>
          <ac:spMkLst>
            <pc:docMk/>
            <pc:sldMk cId="4093248134" sldId="539"/>
            <ac:spMk id="2" creationId="{A85D4C2F-4C88-D084-7930-420D2A19F3DD}"/>
          </ac:spMkLst>
        </pc:spChg>
        <pc:spChg chg="add mod">
          <ac:chgData name="Luuk Vissers" userId="6e0b1661-aa0c-4f41-83e9-28008d028a4d" providerId="ADAL" clId="{4770533F-ED16-4114-ACD1-26219152E61B}" dt="2026-06-04T09:45:33.546" v="11876" actId="20577"/>
          <ac:spMkLst>
            <pc:docMk/>
            <pc:sldMk cId="4093248134" sldId="539"/>
            <ac:spMk id="3" creationId="{6EBCAC1E-A421-24E6-972B-6ED4FCCBAFF4}"/>
          </ac:spMkLst>
        </pc:spChg>
        <pc:graphicFrameChg chg="add mod modGraphic">
          <ac:chgData name="Luuk Vissers" userId="6e0b1661-aa0c-4f41-83e9-28008d028a4d" providerId="ADAL" clId="{4770533F-ED16-4114-ACD1-26219152E61B}" dt="2026-06-04T09:55:20.752" v="11951" actId="6549"/>
          <ac:graphicFrameMkLst>
            <pc:docMk/>
            <pc:sldMk cId="4093248134" sldId="539"/>
            <ac:graphicFrameMk id="4" creationId="{C1D36121-06E2-212D-DD41-E61399E18C26}"/>
          </ac:graphicFrameMkLst>
        </pc:graphicFrameChg>
      </pc:sldChg>
      <pc:sldChg chg="addSp modSp add mod">
        <pc:chgData name="Luuk Vissers" userId="6e0b1661-aa0c-4f41-83e9-28008d028a4d" providerId="ADAL" clId="{4770533F-ED16-4114-ACD1-26219152E61B}" dt="2026-06-04T09:47:24.961" v="11896" actId="20577"/>
        <pc:sldMkLst>
          <pc:docMk/>
          <pc:sldMk cId="908586273" sldId="542"/>
        </pc:sldMkLst>
        <pc:spChg chg="mod">
          <ac:chgData name="Luuk Vissers" userId="6e0b1661-aa0c-4f41-83e9-28008d028a4d" providerId="ADAL" clId="{4770533F-ED16-4114-ACD1-26219152E61B}" dt="2026-06-04T09:44:11.486" v="11875" actId="1076"/>
          <ac:spMkLst>
            <pc:docMk/>
            <pc:sldMk cId="908586273" sldId="542"/>
            <ac:spMk id="2" creationId="{1E83BBEB-0779-789C-21C8-4629CC5645EE}"/>
          </ac:spMkLst>
        </pc:spChg>
        <pc:spChg chg="add mod">
          <ac:chgData name="Luuk Vissers" userId="6e0b1661-aa0c-4f41-83e9-28008d028a4d" providerId="ADAL" clId="{4770533F-ED16-4114-ACD1-26219152E61B}" dt="2026-06-04T09:47:24.961" v="11896" actId="20577"/>
          <ac:spMkLst>
            <pc:docMk/>
            <pc:sldMk cId="908586273" sldId="542"/>
            <ac:spMk id="3" creationId="{7BFD92B6-BE06-08D7-8B5C-183A96D45BA4}"/>
          </ac:spMkLst>
        </pc:spChg>
        <pc:graphicFrameChg chg="mod modGraphic">
          <ac:chgData name="Luuk Vissers" userId="6e0b1661-aa0c-4f41-83e9-28008d028a4d" providerId="ADAL" clId="{4770533F-ED16-4114-ACD1-26219152E61B}" dt="2026-06-03T15:34:46.202" v="11431" actId="20577"/>
          <ac:graphicFrameMkLst>
            <pc:docMk/>
            <pc:sldMk cId="908586273" sldId="542"/>
            <ac:graphicFrameMk id="4" creationId="{26DA8B17-5861-A329-DD4F-F4E9A56EB31F}"/>
          </ac:graphicFrameMkLst>
        </pc:graphicFrameChg>
      </pc:sldChg>
      <pc:sldChg chg="addSp delSp modSp add mod ord modNotesTx">
        <pc:chgData name="Luuk Vissers" userId="6e0b1661-aa0c-4f41-83e9-28008d028a4d" providerId="ADAL" clId="{4770533F-ED16-4114-ACD1-26219152E61B}" dt="2026-06-04T10:05:10.732" v="11960" actId="6549"/>
        <pc:sldMkLst>
          <pc:docMk/>
          <pc:sldMk cId="1642606298" sldId="543"/>
        </pc:sldMkLst>
        <pc:spChg chg="add mod">
          <ac:chgData name="Luuk Vissers" userId="6e0b1661-aa0c-4f41-83e9-28008d028a4d" providerId="ADAL" clId="{4770533F-ED16-4114-ACD1-26219152E61B}" dt="2026-06-04T09:47:49.032" v="11902" actId="20577"/>
          <ac:spMkLst>
            <pc:docMk/>
            <pc:sldMk cId="1642606298" sldId="543"/>
            <ac:spMk id="3" creationId="{AE9A1474-1305-1995-4F5B-BFA30BE5401D}"/>
          </ac:spMkLst>
        </pc:spChg>
        <pc:spChg chg="mod">
          <ac:chgData name="Luuk Vissers" userId="6e0b1661-aa0c-4f41-83e9-28008d028a4d" providerId="ADAL" clId="{4770533F-ED16-4114-ACD1-26219152E61B}" dt="2026-06-02T18:27:47.367" v="8835" actId="1076"/>
          <ac:spMkLst>
            <pc:docMk/>
            <pc:sldMk cId="1642606298" sldId="543"/>
            <ac:spMk id="7" creationId="{5DABAC5B-B37B-61F3-53F1-AB74E9698182}"/>
          </ac:spMkLst>
        </pc:spChg>
        <pc:graphicFrameChg chg="mod modGraphic">
          <ac:chgData name="Luuk Vissers" userId="6e0b1661-aa0c-4f41-83e9-28008d028a4d" providerId="ADAL" clId="{4770533F-ED16-4114-ACD1-26219152E61B}" dt="2026-06-03T15:22:56.877" v="10910" actId="20577"/>
          <ac:graphicFrameMkLst>
            <pc:docMk/>
            <pc:sldMk cId="1642606298" sldId="543"/>
            <ac:graphicFrameMk id="5" creationId="{12D296CC-BAD0-FFA4-EBDE-5E3C72A3A903}"/>
          </ac:graphicFrameMkLst>
        </pc:graphicFrameChg>
      </pc:sldChg>
      <pc:sldChg chg="addSp modSp new mod modNotesTx">
        <pc:chgData name="Luuk Vissers" userId="6e0b1661-aa0c-4f41-83e9-28008d028a4d" providerId="ADAL" clId="{4770533F-ED16-4114-ACD1-26219152E61B}" dt="2026-06-04T10:05:08.168" v="11958" actId="6549"/>
        <pc:sldMkLst>
          <pc:docMk/>
          <pc:sldMk cId="772871111" sldId="544"/>
        </pc:sldMkLst>
        <pc:spChg chg="mod">
          <ac:chgData name="Luuk Vissers" userId="6e0b1661-aa0c-4f41-83e9-28008d028a4d" providerId="ADAL" clId="{4770533F-ED16-4114-ACD1-26219152E61B}" dt="2026-06-03T15:03:06.567" v="10124"/>
          <ac:spMkLst>
            <pc:docMk/>
            <pc:sldMk cId="772871111" sldId="544"/>
            <ac:spMk id="2" creationId="{D8DF73FF-973B-8817-972C-D8513E07B90D}"/>
          </ac:spMkLst>
        </pc:spChg>
        <pc:spChg chg="mod">
          <ac:chgData name="Luuk Vissers" userId="6e0b1661-aa0c-4f41-83e9-28008d028a4d" providerId="ADAL" clId="{4770533F-ED16-4114-ACD1-26219152E61B}" dt="2026-06-04T09:53:14.261" v="11939" actId="115"/>
          <ac:spMkLst>
            <pc:docMk/>
            <pc:sldMk cId="772871111" sldId="544"/>
            <ac:spMk id="3" creationId="{A42BE4C5-D4CC-FC30-BB60-009E06D4B538}"/>
          </ac:spMkLst>
        </pc:spChg>
        <pc:picChg chg="add mod modCrop">
          <ac:chgData name="Luuk Vissers" userId="6e0b1661-aa0c-4f41-83e9-28008d028a4d" providerId="ADAL" clId="{4770533F-ED16-4114-ACD1-26219152E61B}" dt="2026-06-04T09:53:32.123" v="11944" actId="732"/>
          <ac:picMkLst>
            <pc:docMk/>
            <pc:sldMk cId="772871111" sldId="544"/>
            <ac:picMk id="5" creationId="{B3ECDE10-F563-A7FD-B870-41D1D23CF6E0}"/>
          </ac:picMkLst>
        </pc:picChg>
        <pc:picChg chg="add mod">
          <ac:chgData name="Luuk Vissers" userId="6e0b1661-aa0c-4f41-83e9-28008d028a4d" providerId="ADAL" clId="{4770533F-ED16-4114-ACD1-26219152E61B}" dt="2026-06-03T15:03:50.439" v="10133" actId="1076"/>
          <ac:picMkLst>
            <pc:docMk/>
            <pc:sldMk cId="772871111" sldId="544"/>
            <ac:picMk id="1026" creationId="{EF757CCF-3522-EFF5-2204-097004F20A10}"/>
          </ac:picMkLst>
        </pc:picChg>
      </pc:sldChg>
      <pc:sldChg chg="modSp new del mod">
        <pc:chgData name="Luuk Vissers" userId="6e0b1661-aa0c-4f41-83e9-28008d028a4d" providerId="ADAL" clId="{4770533F-ED16-4114-ACD1-26219152E61B}" dt="2026-06-03T14:52:47.467" v="9380" actId="2696"/>
        <pc:sldMkLst>
          <pc:docMk/>
          <pc:sldMk cId="3039039181" sldId="544"/>
        </pc:sldMkLst>
        <pc:spChg chg="mod">
          <ac:chgData name="Luuk Vissers" userId="6e0b1661-aa0c-4f41-83e9-28008d028a4d" providerId="ADAL" clId="{4770533F-ED16-4114-ACD1-26219152E61B}" dt="2026-06-03T14:47:55.423" v="9285" actId="6549"/>
          <ac:spMkLst>
            <pc:docMk/>
            <pc:sldMk cId="3039039181" sldId="544"/>
            <ac:spMk id="3" creationId="{2A147B9A-0F16-60E9-A099-187A5D5353E7}"/>
          </ac:spMkLst>
        </pc:spChg>
      </pc:sldChg>
      <pc:sldChg chg="modSp new del">
        <pc:chgData name="Luuk Vissers" userId="6e0b1661-aa0c-4f41-83e9-28008d028a4d" providerId="ADAL" clId="{4770533F-ED16-4114-ACD1-26219152E61B}" dt="2026-06-03T14:46:17.235" v="9270" actId="680"/>
        <pc:sldMkLst>
          <pc:docMk/>
          <pc:sldMk cId="3395085318" sldId="544"/>
        </pc:sldMkLst>
        <pc:spChg chg="mod">
          <ac:chgData name="Luuk Vissers" userId="6e0b1661-aa0c-4f41-83e9-28008d028a4d" providerId="ADAL" clId="{4770533F-ED16-4114-ACD1-26219152E61B}" dt="2026-06-03T14:44:34.607" v="9264"/>
          <ac:spMkLst>
            <pc:docMk/>
            <pc:sldMk cId="3395085318" sldId="544"/>
            <ac:spMk id="3" creationId="{3FB946DF-493A-E72B-AD4D-F85FA8B7243F}"/>
          </ac:spMkLst>
        </pc:spChg>
      </pc:sldChg>
      <pc:sldChg chg="add">
        <pc:chgData name="Luuk Vissers" userId="6e0b1661-aa0c-4f41-83e9-28008d028a4d" providerId="ADAL" clId="{4770533F-ED16-4114-ACD1-26219152E61B}" dt="2026-06-04T09:37:55.209" v="11846"/>
        <pc:sldMkLst>
          <pc:docMk/>
          <pc:sldMk cId="3973532989" sldId="545"/>
        </pc:sldMkLst>
      </pc:sldChg>
      <pc:sldChg chg="add">
        <pc:chgData name="Luuk Vissers" userId="6e0b1661-aa0c-4f41-83e9-28008d028a4d" providerId="ADAL" clId="{4770533F-ED16-4114-ACD1-26219152E61B}" dt="2026-06-04T09:37:55.209" v="11846"/>
        <pc:sldMkLst>
          <pc:docMk/>
          <pc:sldMk cId="3699859135" sldId="546"/>
        </pc:sldMkLst>
      </pc:sldChg>
      <pc:sldChg chg="add">
        <pc:chgData name="Luuk Vissers" userId="6e0b1661-aa0c-4f41-83e9-28008d028a4d" providerId="ADAL" clId="{4770533F-ED16-4114-ACD1-26219152E61B}" dt="2026-06-04T09:37:55.209" v="11846"/>
        <pc:sldMkLst>
          <pc:docMk/>
          <pc:sldMk cId="711378456" sldId="547"/>
        </pc:sldMkLst>
      </pc:sldChg>
      <pc:sldChg chg="add">
        <pc:chgData name="Luuk Vissers" userId="6e0b1661-aa0c-4f41-83e9-28008d028a4d" providerId="ADAL" clId="{4770533F-ED16-4114-ACD1-26219152E61B}" dt="2026-06-04T09:37:55.209" v="11846"/>
        <pc:sldMkLst>
          <pc:docMk/>
          <pc:sldMk cId="1797239926" sldId="548"/>
        </pc:sldMkLst>
      </pc:sldChg>
      <pc:sldChg chg="add modNotesTx">
        <pc:chgData name="Luuk Vissers" userId="6e0b1661-aa0c-4f41-83e9-28008d028a4d" providerId="ADAL" clId="{4770533F-ED16-4114-ACD1-26219152E61B}" dt="2026-06-04T10:05:28.575" v="11965" actId="6549"/>
        <pc:sldMkLst>
          <pc:docMk/>
          <pc:sldMk cId="4114145605" sldId="549"/>
        </pc:sldMkLst>
      </pc:sldChg>
      <pc:sldChg chg="add modNotesTx">
        <pc:chgData name="Luuk Vissers" userId="6e0b1661-aa0c-4f41-83e9-28008d028a4d" providerId="ADAL" clId="{4770533F-ED16-4114-ACD1-26219152E61B}" dt="2026-06-04T10:05:46.030" v="11967" actId="6549"/>
        <pc:sldMkLst>
          <pc:docMk/>
          <pc:sldMk cId="1431560663" sldId="550"/>
        </pc:sldMkLst>
      </pc:sldChg>
      <pc:sldChg chg="add modNotesTx">
        <pc:chgData name="Luuk Vissers" userId="6e0b1661-aa0c-4f41-83e9-28008d028a4d" providerId="ADAL" clId="{4770533F-ED16-4114-ACD1-26219152E61B}" dt="2026-06-04T10:05:31.947" v="11966" actId="6549"/>
        <pc:sldMkLst>
          <pc:docMk/>
          <pc:sldMk cId="1302063379" sldId="551"/>
        </pc:sldMkLst>
      </pc:sldChg>
      <pc:sldChg chg="add">
        <pc:chgData name="Luuk Vissers" userId="6e0b1661-aa0c-4f41-83e9-28008d028a4d" providerId="ADAL" clId="{4770533F-ED16-4114-ACD1-26219152E61B}" dt="2026-06-04T09:37:55.209" v="11846"/>
        <pc:sldMkLst>
          <pc:docMk/>
          <pc:sldMk cId="26111245" sldId="5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31F25-C89F-4D80-8E44-ABD74D7254AC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4A8D7-167C-426B-B5C7-3DFDE2B684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48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723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4A8D7-167C-426B-B5C7-3DFDE2B684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93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4A8D7-167C-426B-B5C7-3DFDE2B684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707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4A8D7-167C-426B-B5C7-3DFDE2B684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98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4A8D7-167C-426B-B5C7-3DFDE2B684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792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4A8D7-167C-426B-B5C7-3DFDE2B684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95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316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99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397AF-C3F1-4B6D-275C-7F03C955F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AC08ED1-03A4-046F-3B37-2F4B6EFBF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83B788A-B2C1-3D84-F6D0-92DD67099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5E1A14-4A32-57D3-2694-FB0CC78CD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15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22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73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74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69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4A8D7-167C-426B-B5C7-3DFDE2B684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2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solidFill>
          <a:srgbClr val="009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9704" cy="91460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35696"/>
            <a:ext cx="11541446" cy="447202"/>
          </a:xfrm>
        </p:spPr>
        <p:txBody>
          <a:bodyPr lIns="252000" tIns="0" rIns="0" bIns="0" anchor="t" anchorCtr="0"/>
          <a:lstStyle>
            <a:lvl1pPr algn="l">
              <a:defRPr sz="32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0" y="2267744"/>
            <a:ext cx="11541444" cy="438862"/>
          </a:xfrm>
        </p:spPr>
        <p:txBody>
          <a:bodyPr lIns="252000" tIns="0" rIns="0" bIns="0" anchor="t" anchorCtr="0"/>
          <a:lstStyle>
            <a:lvl1pPr marL="0" indent="0" algn="l">
              <a:buNone/>
              <a:defRPr sz="3200">
                <a:solidFill>
                  <a:srgbClr val="0D0D0D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77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76193" y="1196441"/>
            <a:ext cx="6776631" cy="602245"/>
          </a:xfrm>
        </p:spPr>
        <p:txBody>
          <a:bodyPr anchor="t" anchorCtr="0"/>
          <a:lstStyle>
            <a:lvl1pPr algn="l">
              <a:defRPr sz="18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87218" y="1196441"/>
            <a:ext cx="7360000" cy="7087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768569" y="2154528"/>
            <a:ext cx="6784256" cy="331357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24679-67B7-4F11-9D54-308AFC44504A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51148-1880-4F47-88EA-0525C271A3A0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00"/>
            <a:ext cx="4031278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0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 userDrawn="1"/>
        </p:nvSpPr>
        <p:spPr>
          <a:xfrm>
            <a:off x="2871416" y="3275856"/>
            <a:ext cx="113932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599" b="1" dirty="0">
                <a:latin typeface="Arial" panose="020B0604020202020204" pitchFamily="34" charset="0"/>
                <a:cs typeface="Arial" panose="020B0604020202020204" pitchFamily="34" charset="0"/>
              </a:rPr>
              <a:t>Bedankt</a:t>
            </a:r>
            <a:r>
              <a:rPr lang="nl-NL" sz="5599" b="1" baseline="0" dirty="0">
                <a:latin typeface="Arial" panose="020B0604020202020204" pitchFamily="34" charset="0"/>
                <a:cs typeface="Arial" panose="020B0604020202020204" pitchFamily="34" charset="0"/>
              </a:rPr>
              <a:t> voor</a:t>
            </a:r>
          </a:p>
          <a:p>
            <a:pPr algn="ctr"/>
            <a:r>
              <a:rPr lang="nl-NL" sz="5599" b="1" baseline="0" dirty="0">
                <a:latin typeface="Arial" panose="020B0604020202020204" pitchFamily="34" charset="0"/>
                <a:cs typeface="Arial" panose="020B0604020202020204" pitchFamily="34" charset="0"/>
              </a:rPr>
              <a:t>uw aandacht</a:t>
            </a:r>
            <a:endParaRPr lang="nl-NL" sz="55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00"/>
            <a:ext cx="4031278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5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oud van twe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09D1DE4-50C7-3A88-6EEB-E2204E8225F0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88A96432-4F39-0685-054F-96134E08B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76EE1236-37A8-9F7B-BB7D-C8CDFDF3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13A847-93D5-CE90-C811-21395BC2D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9970" y="3025776"/>
            <a:ext cx="7327319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7E222703-9C5C-512A-34CD-04F3C1B7A6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3153" y="3025776"/>
            <a:ext cx="7362879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037603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rgbClr val="5C24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9704" cy="9146084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0" y="1835696"/>
            <a:ext cx="11541446" cy="447202"/>
          </a:xfrm>
        </p:spPr>
        <p:txBody>
          <a:bodyPr lIns="252000" tIns="0" rIns="0" bIns="0" anchor="t" anchorCtr="0"/>
          <a:lstStyle>
            <a:lvl1pPr algn="l">
              <a:defRPr sz="32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0" y="2267744"/>
            <a:ext cx="11541444" cy="438862"/>
          </a:xfrm>
        </p:spPr>
        <p:txBody>
          <a:bodyPr lIns="252000" tIns="0" rIns="0" bIns="0" anchor="t" anchorCtr="0"/>
          <a:lstStyle>
            <a:lvl1pPr marL="0" indent="0" algn="l">
              <a:buNone/>
              <a:defRPr sz="3200">
                <a:solidFill>
                  <a:srgbClr val="0D0D0D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138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bg>
      <p:bgPr>
        <a:solidFill>
          <a:srgbClr val="006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9704" cy="9146084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0" y="1835696"/>
            <a:ext cx="11541446" cy="447202"/>
          </a:xfrm>
        </p:spPr>
        <p:txBody>
          <a:bodyPr lIns="252000" tIns="0" rIns="0" bIns="0" anchor="t" anchorCtr="0"/>
          <a:lstStyle>
            <a:lvl1pPr algn="l">
              <a:defRPr sz="32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0" y="2267744"/>
            <a:ext cx="11541444" cy="438862"/>
          </a:xfrm>
        </p:spPr>
        <p:txBody>
          <a:bodyPr lIns="252000" tIns="0" rIns="0" bIns="0" anchor="t" anchorCtr="0"/>
          <a:lstStyle>
            <a:lvl1pPr marL="0" indent="0" algn="l">
              <a:buNone/>
              <a:defRPr sz="3200">
                <a:solidFill>
                  <a:srgbClr val="0D0D0D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472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4679-67B7-4F11-9D54-308AFC44504A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1148-1880-4F47-88EA-0525C271A3A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00"/>
            <a:ext cx="4031278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0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87218" y="1236481"/>
            <a:ext cx="14081564" cy="942526"/>
          </a:xfrm>
        </p:spPr>
        <p:txBody>
          <a:bodyPr/>
          <a:lstStyle/>
          <a:p>
            <a:r>
              <a:rPr lang="nl-NL" dirty="0"/>
              <a:t>Titelstijl van model bewerken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7218" y="2364470"/>
            <a:ext cx="14081564" cy="604795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717" indent="-357152">
              <a:tabLst>
                <a:tab pos="712717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0980" indent="-3682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436544" indent="-355564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169871" indent="-27461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120555" y="8693833"/>
            <a:ext cx="2111022" cy="268137"/>
          </a:xfrm>
        </p:spPr>
        <p:txBody>
          <a:bodyPr/>
          <a:lstStyle>
            <a:lvl1pPr>
              <a:defRPr/>
            </a:lvl1pPr>
          </a:lstStyle>
          <a:p>
            <a:fld id="{F9024679-67B7-4F11-9D54-308AFC44504A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855303" y="8693833"/>
            <a:ext cx="5147733" cy="268137"/>
          </a:xfrm>
        </p:spPr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51148-1880-4F47-88EA-0525C271A3A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00"/>
            <a:ext cx="4031278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7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87218" y="2395757"/>
            <a:ext cx="6784754" cy="601667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717" indent="-357152">
              <a:tabLst>
                <a:tab pos="712717" algn="l"/>
              </a:tabLst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77805" indent="-365088"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7805" indent="-365088"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512043" y="2395756"/>
            <a:ext cx="7040782" cy="601667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717" indent="-357152">
              <a:tabLst>
                <a:tab pos="712717" algn="l"/>
              </a:tabLst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77805" indent="-365088"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7805" indent="-365088"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7805" indent="-27461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24679-67B7-4F11-9D54-308AFC44504A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51148-1880-4F47-88EA-0525C271A3A0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00"/>
            <a:ext cx="4031278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3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87218" y="2605782"/>
            <a:ext cx="6912768" cy="680089"/>
          </a:xfrm>
        </p:spPr>
        <p:txBody>
          <a:bodyPr anchor="b" anchorCtr="0"/>
          <a:lstStyle>
            <a:lvl1pPr marL="0" indent="0">
              <a:buNone/>
              <a:defRPr sz="2600" b="1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87218" y="3510239"/>
            <a:ext cx="6912768" cy="4902188"/>
          </a:xfrm>
        </p:spPr>
        <p:txBody>
          <a:bodyPr/>
          <a:lstStyle>
            <a:lvl1pPr>
              <a:defRPr sz="2600"/>
            </a:lvl1pPr>
            <a:lvl2pPr marL="712717" indent="-357152">
              <a:tabLst>
                <a:tab pos="712717" algn="l"/>
              </a:tabLst>
              <a:defRPr sz="2200"/>
            </a:lvl2pPr>
            <a:lvl3pPr marL="1077805" indent="-365088">
              <a:defRPr sz="2200"/>
            </a:lvl3pPr>
            <a:lvl4pPr marL="1077805" indent="-365088">
              <a:defRPr sz="2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768071" y="2620501"/>
            <a:ext cx="6784754" cy="6800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nl-NL" sz="2600" b="1" dirty="0" smtClean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8768071" y="3510239"/>
            <a:ext cx="6784754" cy="4902188"/>
          </a:xfrm>
        </p:spPr>
        <p:txBody>
          <a:bodyPr/>
          <a:lstStyle>
            <a:lvl1pPr>
              <a:defRPr sz="2600"/>
            </a:lvl1pPr>
            <a:lvl2pPr marL="712717" indent="-357152">
              <a:defRPr sz="2200"/>
            </a:lvl2pPr>
            <a:lvl3pPr marL="1077805" indent="-365088">
              <a:defRPr sz="2200"/>
            </a:lvl3pPr>
            <a:lvl4pPr marL="1077805" indent="-365088">
              <a:defRPr sz="2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24679-67B7-4F11-9D54-308AFC44504A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51148-1880-4F47-88EA-0525C271A3A0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00"/>
            <a:ext cx="4031278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0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24679-67B7-4F11-9D54-308AFC44504A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51148-1880-4F47-88EA-0525C271A3A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00"/>
            <a:ext cx="4031278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1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87360" y="1109396"/>
            <a:ext cx="14465465" cy="735103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24679-67B7-4F11-9D54-308AFC44504A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51148-1880-4F47-88EA-0525C271A3A0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00"/>
            <a:ext cx="4031278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5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87218" y="1331640"/>
            <a:ext cx="14465607" cy="89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87218" y="2364470"/>
            <a:ext cx="14465607" cy="604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3441803" y="8693833"/>
            <a:ext cx="2111022" cy="268137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fld id="{F9024679-67B7-4F11-9D54-308AFC44504A}" type="datetimeFigureOut">
              <a:rPr lang="nl-NL" smtClean="0"/>
              <a:pPr/>
              <a:t>4-6-2026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55943" y="8693833"/>
            <a:ext cx="10752555" cy="268137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7360" y="8693833"/>
            <a:ext cx="640583" cy="268137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9E451148-1880-4F47-88EA-0525C271A3A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69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2" r:id="rId12"/>
  </p:sldLayoutIdLst>
  <p:txStyles>
    <p:titleStyle>
      <a:lvl1pPr algn="l" defTabSz="457154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0000"/>
          </a:solidFill>
          <a:latin typeface="Arial"/>
          <a:ea typeface="ＭＳ Ｐゴシック" charset="-128"/>
          <a:cs typeface="Arial"/>
        </a:defRPr>
      </a:lvl1pPr>
      <a:lvl2pPr algn="l" defTabSz="457154" rtl="0" eaLnBrk="1" fontAlgn="base" hangingPunct="1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154" rtl="0" eaLnBrk="1" fontAlgn="base" hangingPunct="1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154" rtl="0" eaLnBrk="1" fontAlgn="base" hangingPunct="1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154" rtl="0" eaLnBrk="1" fontAlgn="base" hangingPunct="1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4" algn="l" defTabSz="457154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309" algn="l" defTabSz="457154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463" algn="l" defTabSz="457154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617" algn="l" defTabSz="457154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58739" indent="-358739" algn="l" defTabSz="457154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–"/>
        <a:tabLst/>
        <a:defRPr sz="3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15891" indent="-357152" algn="l" defTabSz="457154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SzPct val="90000"/>
        <a:buFont typeface="Arial" pitchFamily="34" charset="0"/>
        <a:buChar char="•"/>
        <a:tabLst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076217" indent="-358739" algn="l" defTabSz="457154" rtl="0" eaLnBrk="1" fontAlgn="base" hangingPunct="1">
        <a:spcBef>
          <a:spcPct val="20000"/>
        </a:spcBef>
        <a:spcAft>
          <a:spcPct val="0"/>
        </a:spcAft>
        <a:buSzPct val="90000"/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434956" indent="-358739" algn="l" defTabSz="457154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793696" indent="-358739" algn="l" defTabSz="457154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349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b-webportal.nl/mijn/LoginPag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mulus.nl/glb-23-2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lsvissers@brabant.nl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hyperlink" Target="https://www.stimulus.nl/glb-23-27/nieuws/" TargetMode="External"/><Relationship Id="rId4" Type="http://schemas.openxmlformats.org/officeDocument/2006/relationships/hyperlink" Target="mailto:glb@stimulus.nl" TargetMode="Externa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hyperlink" Target="https://www.rvo.nl/subsidies-financiering/glb-2024" TargetMode="External"/><Relationship Id="rId4" Type="http://schemas.openxmlformats.org/officeDocument/2006/relationships/hyperlink" Target="https://www.stimulus.nl/glb-23-2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i="0" dirty="0">
                <a:solidFill>
                  <a:srgbClr val="242424"/>
                </a:solidFill>
                <a:effectLst/>
                <a:latin typeface="-apple-system"/>
              </a:rPr>
              <a:t>Informatiebijeenkomst GLB-openstelling</a:t>
            </a:r>
            <a:br>
              <a:rPr lang="nl-NL" b="1" i="0" dirty="0">
                <a:solidFill>
                  <a:srgbClr val="242424"/>
                </a:solidFill>
                <a:effectLst/>
                <a:latin typeface="-apple-system"/>
              </a:rPr>
            </a:br>
            <a:r>
              <a:rPr lang="nl-NL" dirty="0">
                <a:solidFill>
                  <a:srgbClr val="242424"/>
                </a:solidFill>
                <a:latin typeface="-apple-system"/>
              </a:rPr>
              <a:t>Productieve investeringen </a:t>
            </a:r>
            <a:r>
              <a:rPr lang="nl-NL" dirty="0" err="1">
                <a:solidFill>
                  <a:srgbClr val="242424"/>
                </a:solidFill>
                <a:latin typeface="-apple-system"/>
              </a:rPr>
              <a:t>groen-blauw</a:t>
            </a:r>
            <a:r>
              <a:rPr lang="nl-NL" dirty="0">
                <a:solidFill>
                  <a:srgbClr val="242424"/>
                </a:solidFill>
                <a:latin typeface="-apple-system"/>
              </a:rPr>
              <a:t> dierenwelzijn </a:t>
            </a:r>
            <a:r>
              <a:rPr lang="nl-NL" b="1" i="0" dirty="0">
                <a:solidFill>
                  <a:srgbClr val="242424"/>
                </a:solidFill>
                <a:effectLst/>
                <a:latin typeface="-apple-system"/>
              </a:rPr>
              <a:t>2026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15232" y="3995936"/>
            <a:ext cx="11728400" cy="1728192"/>
          </a:xfrm>
        </p:spPr>
        <p:txBody>
          <a:bodyPr/>
          <a:lstStyle/>
          <a:p>
            <a:r>
              <a:rPr lang="nl-NL" dirty="0"/>
              <a:t>Web-bijeenkomst 4 juni 16.00-17.00 uur</a:t>
            </a:r>
          </a:p>
          <a:p>
            <a:endParaRPr lang="nl-NL" dirty="0"/>
          </a:p>
          <a:p>
            <a:r>
              <a:rPr lang="nl-NL" dirty="0"/>
              <a:t>Luuk Vissers (provincie Noord-Brabant)</a:t>
            </a:r>
          </a:p>
          <a:p>
            <a:r>
              <a:rPr lang="nl-NL" dirty="0"/>
              <a:t>Joyce Sponselee (Stimulus) </a:t>
            </a:r>
          </a:p>
          <a:p>
            <a:endParaRPr lang="nl-NL" dirty="0"/>
          </a:p>
        </p:txBody>
      </p:sp>
      <p:pic>
        <p:nvPicPr>
          <p:cNvPr id="4" name="Picture 2" descr="Logo GLB 23-27">
            <a:extLst>
              <a:ext uri="{FF2B5EF4-FFF2-40B4-BE49-F238E27FC236}">
                <a16:creationId xmlns:a16="http://schemas.microsoft.com/office/drawing/2014/main" id="{0DD0F894-0D10-49A0-0ECA-0C9BEC66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471" y="-49723"/>
            <a:ext cx="29845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schermopname, Lettertype, Elektrisch blauw, Graphics&#10;&#10;Door AI gegenereerde inhoud is mogelijk onjuist.">
            <a:extLst>
              <a:ext uri="{FF2B5EF4-FFF2-40B4-BE49-F238E27FC236}">
                <a16:creationId xmlns:a16="http://schemas.microsoft.com/office/drawing/2014/main" id="{FDF233FE-97E1-BE04-4155-BC1BB87A4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603" y="8100392"/>
            <a:ext cx="4475584" cy="903176"/>
          </a:xfrm>
          <a:prstGeom prst="rect">
            <a:avLst/>
          </a:prstGeom>
        </p:spPr>
      </p:pic>
      <p:pic>
        <p:nvPicPr>
          <p:cNvPr id="6" name="Afbeelding 5" descr="Afbeelding met tekst, Lettertype, schermopname, Graphics&#10;&#10;Door AI gegenereerde inhoud is mogelijk onjuist.">
            <a:extLst>
              <a:ext uri="{FF2B5EF4-FFF2-40B4-BE49-F238E27FC236}">
                <a16:creationId xmlns:a16="http://schemas.microsoft.com/office/drawing/2014/main" id="{12F950C4-E16B-BC37-A939-F30A76B52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7" y="8201099"/>
            <a:ext cx="3299763" cy="61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9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8BC70-FFB3-2AA9-6E9C-70C19227D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3BBEB-0779-789C-21C8-4629CC56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184" y="953545"/>
            <a:ext cx="14081564" cy="942526"/>
          </a:xfrm>
        </p:spPr>
        <p:txBody>
          <a:bodyPr/>
          <a:lstStyle/>
          <a:p>
            <a:r>
              <a:rPr lang="nl-NL" dirty="0"/>
              <a:t>Plafond veehouderij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6DA8B17-5861-A329-DD4F-F4E9A56EB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951482"/>
              </p:ext>
            </p:extLst>
          </p:nvPr>
        </p:nvGraphicFramePr>
        <p:xfrm>
          <a:off x="315132" y="1565656"/>
          <a:ext cx="15625736" cy="5742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4926">
                  <a:extLst>
                    <a:ext uri="{9D8B030D-6E8A-4147-A177-3AD203B41FA5}">
                      <a16:colId xmlns:a16="http://schemas.microsoft.com/office/drawing/2014/main" val="435018968"/>
                    </a:ext>
                  </a:extLst>
                </a:gridCol>
                <a:gridCol w="11632094">
                  <a:extLst>
                    <a:ext uri="{9D8B030D-6E8A-4147-A177-3AD203B41FA5}">
                      <a16:colId xmlns:a16="http://schemas.microsoft.com/office/drawing/2014/main" val="1303662619"/>
                    </a:ext>
                  </a:extLst>
                </a:gridCol>
                <a:gridCol w="838716">
                  <a:extLst>
                    <a:ext uri="{9D8B030D-6E8A-4147-A177-3AD203B41FA5}">
                      <a16:colId xmlns:a16="http://schemas.microsoft.com/office/drawing/2014/main" val="2248919356"/>
                    </a:ext>
                  </a:extLst>
                </a:gridCol>
              </a:tblGrid>
              <a:tr h="297460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Investeringscategorie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Subsidiabel</a:t>
                      </a: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 err="1">
                          <a:effectLst/>
                          <a:latin typeface="+mj-lt"/>
                        </a:rPr>
                        <a:t>Pnt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extLst>
                  <a:ext uri="{0D108BD9-81ED-4DB2-BD59-A6C34878D82A}">
                    <a16:rowId xmlns:a16="http://schemas.microsoft.com/office/drawing/2014/main" val="2070477752"/>
                  </a:ext>
                </a:extLst>
              </a:tr>
              <a:tr h="841400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Voorzieningen voor weidegang voor graasdieren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Aanschaf en aanleg van een oversteekplaats (bijv. </a:t>
                      </a:r>
                      <a:r>
                        <a:rPr lang="nl-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koetunnel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nl-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veeroosters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mobiele melksystemen, schuilmogelijkheden, voorzieningen ter voorkoming van hittestress, drinkwatervoorzieningen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17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extLst>
                  <a:ext uri="{0D108BD9-81ED-4DB2-BD59-A6C34878D82A}">
                    <a16:rowId xmlns:a16="http://schemas.microsoft.com/office/drawing/2014/main" val="2291082021"/>
                  </a:ext>
                </a:extLst>
              </a:tr>
              <a:tr h="297460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 err="1">
                          <a:effectLst/>
                          <a:latin typeface="+mj-lt"/>
                        </a:rPr>
                        <a:t>Wolfwerende</a:t>
                      </a:r>
                      <a:r>
                        <a:rPr lang="nl-NL" sz="1600" dirty="0">
                          <a:effectLst/>
                          <a:latin typeface="+mj-lt"/>
                        </a:rPr>
                        <a:t> voorzieningen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Aanschaf en aanleg van voorzieningen voor het beschermen van vee tegen wolven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>
                          <a:effectLst/>
                          <a:latin typeface="+mj-lt"/>
                        </a:rPr>
                        <a:t>18</a:t>
                      </a:r>
                      <a:endParaRPr lang="nl-NL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extLst>
                  <a:ext uri="{0D108BD9-81ED-4DB2-BD59-A6C34878D82A}">
                    <a16:rowId xmlns:a16="http://schemas.microsoft.com/office/drawing/2014/main" val="3986456974"/>
                  </a:ext>
                </a:extLst>
              </a:tr>
              <a:tr h="1070692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Stalklimaat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Onder andere aanschaf en aanleg van water </a:t>
                      </a:r>
                      <a:r>
                        <a:rPr lang="nl-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mistvernevelsystemen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airco, automatisch gecontroleerde natuurlijke ventilatie </a:t>
                      </a:r>
                    </a:p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Voor kraamstal zeug en biggen: Directe warmtebron, infrarood paneel, vloerverwarming en/of (vloer)koeling voor zeugen</a:t>
                      </a:r>
                    </a:p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Voor pluimvee: Infraroodpanelen en/of vloerverwarming</a:t>
                      </a:r>
                    </a:p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Voor pluimvee en varkens: Daglichtvoorzieningen</a:t>
                      </a: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17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extLst>
                  <a:ext uri="{0D108BD9-81ED-4DB2-BD59-A6C34878D82A}">
                    <a16:rowId xmlns:a16="http://schemas.microsoft.com/office/drawing/2014/main" val="1005709050"/>
                  </a:ext>
                </a:extLst>
              </a:tr>
              <a:tr h="447432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Gedeeltelijk dichte vloer in hokken voor </a:t>
                      </a:r>
                      <a:r>
                        <a:rPr lang="nl-NL" sz="1600" dirty="0" err="1">
                          <a:effectLst/>
                          <a:latin typeface="+mj-lt"/>
                        </a:rPr>
                        <a:t>biggenopfok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-Minimaal 40% van de totale vloeroppervlakte met een dichte vloer voor </a:t>
                      </a:r>
                      <a:r>
                        <a:rPr lang="nl-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biggenopfok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18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extLst>
                  <a:ext uri="{0D108BD9-81ED-4DB2-BD59-A6C34878D82A}">
                    <a16:rowId xmlns:a16="http://schemas.microsoft.com/office/drawing/2014/main" val="517262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Technieken die uitkomst van eieren in vleeskuikenstallen mogelijk maken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 marL="0" marR="0" lvl="0" indent="0" algn="l" defTabSz="457154" rtl="0" eaLnBrk="1" fontAlgn="auto" latinLnBrk="0" hangingPunct="1">
                        <a:lnSpc>
                          <a:spcPts val="14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154" rtl="0" eaLnBrk="1" fontAlgn="auto" latinLnBrk="0" hangingPunct="1">
                        <a:lnSpc>
                          <a:spcPts val="14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Systemen voor uitbroeden eieren en opfokken vleeskuikens met aparte vervolghuisvesting</a:t>
                      </a: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>
                          <a:effectLst/>
                          <a:latin typeface="+mj-lt"/>
                        </a:rPr>
                        <a:t>16</a:t>
                      </a:r>
                      <a:endParaRPr lang="nl-NL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extLst>
                  <a:ext uri="{0D108BD9-81ED-4DB2-BD59-A6C34878D82A}">
                    <a16:rowId xmlns:a16="http://schemas.microsoft.com/office/drawing/2014/main" val="1048277791"/>
                  </a:ext>
                </a:extLst>
              </a:tr>
              <a:tr h="191201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Vrijloopkraamhokken zeugen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Vrijloopkraamhokken voor zeugen in plaats van gangbare huisvesting van kraamboxen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>
                          <a:effectLst/>
                          <a:latin typeface="+mj-lt"/>
                        </a:rPr>
                        <a:t>18</a:t>
                      </a:r>
                      <a:endParaRPr lang="nl-NL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extLst>
                  <a:ext uri="{0D108BD9-81ED-4DB2-BD59-A6C34878D82A}">
                    <a16:rowId xmlns:a16="http://schemas.microsoft.com/office/drawing/2014/main" val="1942771000"/>
                  </a:ext>
                </a:extLst>
              </a:tr>
              <a:tr h="599891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Gekartelde schoftboom en roterende borstel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Aanschaf en aanleg gekartelde schoftboom inclusief bevestigingsmateriaal, roterende borstel voor koeien, geiten of zeugen</a:t>
                      </a: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>
                          <a:effectLst/>
                          <a:latin typeface="+mj-lt"/>
                        </a:rPr>
                        <a:t>17</a:t>
                      </a:r>
                      <a:endParaRPr lang="nl-NL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extLst>
                  <a:ext uri="{0D108BD9-81ED-4DB2-BD59-A6C34878D82A}">
                    <a16:rowId xmlns:a16="http://schemas.microsoft.com/office/drawing/2014/main" val="1616358158"/>
                  </a:ext>
                </a:extLst>
              </a:tr>
              <a:tr h="297460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Mechanische vliegenval voor rundvee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 marL="0" marR="0" lvl="0" indent="0" algn="l" defTabSz="457154" rtl="0" eaLnBrk="1" fontAlgn="auto" latinLnBrk="0" hangingPunct="1">
                        <a:lnSpc>
                          <a:spcPts val="14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154" rtl="0" eaLnBrk="1" fontAlgn="auto" latinLnBrk="0" hangingPunct="1">
                        <a:lnSpc>
                          <a:spcPts val="14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Mechanische vliegenval</a:t>
                      </a: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>
                          <a:effectLst/>
                          <a:latin typeface="+mj-lt"/>
                        </a:rPr>
                        <a:t>18</a:t>
                      </a:r>
                      <a:endParaRPr lang="nl-NL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extLst>
                  <a:ext uri="{0D108BD9-81ED-4DB2-BD59-A6C34878D82A}">
                    <a16:rowId xmlns:a16="http://schemas.microsoft.com/office/drawing/2014/main" val="537555868"/>
                  </a:ext>
                </a:extLst>
              </a:tr>
              <a:tr h="447432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Uitloopvoorzieningen voor varkens en pluimvee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Schuilplaatsen voor pluimvee en varkens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17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extLst>
                  <a:ext uri="{0D108BD9-81ED-4DB2-BD59-A6C34878D82A}">
                    <a16:rowId xmlns:a16="http://schemas.microsoft.com/office/drawing/2014/main" val="823944060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7BFD92B6-BE06-08D7-8B5C-183A96D45BA4}"/>
              </a:ext>
            </a:extLst>
          </p:cNvPr>
          <p:cNvSpPr txBox="1"/>
          <p:nvPr/>
        </p:nvSpPr>
        <p:spPr>
          <a:xfrm>
            <a:off x="315132" y="7589779"/>
            <a:ext cx="11577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Zie bijlage 1b van de openstellingsbesluit voor nadere toelichting van de investeringscategorieen</a:t>
            </a:r>
          </a:p>
        </p:txBody>
      </p:sp>
    </p:spTree>
    <p:extLst>
      <p:ext uri="{BB962C8B-B14F-4D97-AF65-F5344CB8AC3E}">
        <p14:creationId xmlns:p14="http://schemas.microsoft.com/office/powerpoint/2010/main" val="90858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7B441-004B-A82A-CE16-3AA53C9A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1102184"/>
            <a:ext cx="14081564" cy="942526"/>
          </a:xfrm>
        </p:spPr>
        <p:txBody>
          <a:bodyPr/>
          <a:lstStyle/>
          <a:p>
            <a:r>
              <a:rPr lang="nl-NL" dirty="0"/>
              <a:t>Precisielandbouw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5BDEF4A9-13F8-F754-2A9E-881B5320A3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285631"/>
              </p:ext>
            </p:extLst>
          </p:nvPr>
        </p:nvGraphicFramePr>
        <p:xfrm>
          <a:off x="1087218" y="2044710"/>
          <a:ext cx="14081564" cy="5588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0342">
                  <a:extLst>
                    <a:ext uri="{9D8B030D-6E8A-4147-A177-3AD203B41FA5}">
                      <a16:colId xmlns:a16="http://schemas.microsoft.com/office/drawing/2014/main" val="2214211588"/>
                    </a:ext>
                  </a:extLst>
                </a:gridCol>
                <a:gridCol w="9865096">
                  <a:extLst>
                    <a:ext uri="{9D8B030D-6E8A-4147-A177-3AD203B41FA5}">
                      <a16:colId xmlns:a16="http://schemas.microsoft.com/office/drawing/2014/main" val="1334625647"/>
                    </a:ext>
                  </a:extLst>
                </a:gridCol>
                <a:gridCol w="1136126">
                  <a:extLst>
                    <a:ext uri="{9D8B030D-6E8A-4147-A177-3AD203B41FA5}">
                      <a16:colId xmlns:a16="http://schemas.microsoft.com/office/drawing/2014/main" val="1567560435"/>
                    </a:ext>
                  </a:extLst>
                </a:gridCol>
              </a:tblGrid>
              <a:tr h="625387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Investeringscategorie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8" marR="50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Subsidiabel</a:t>
                      </a:r>
                    </a:p>
                  </a:txBody>
                  <a:tcPr marL="50248" marR="50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Puntenaantal </a:t>
                      </a:r>
                    </a:p>
                  </a:txBody>
                  <a:tcPr marL="50248" marR="50248" marT="0" marB="0"/>
                </a:tc>
                <a:extLst>
                  <a:ext uri="{0D108BD9-81ED-4DB2-BD59-A6C34878D82A}">
                    <a16:rowId xmlns:a16="http://schemas.microsoft.com/office/drawing/2014/main" val="2034505673"/>
                  </a:ext>
                </a:extLst>
              </a:tr>
              <a:tr h="1288137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  <a:latin typeface="+mj-lt"/>
                        </a:rPr>
                        <a:t>Precisiebemesting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8" marR="50248" marT="0" marB="0"/>
                </a:tc>
                <a:tc>
                  <a:txBody>
                    <a:bodyPr/>
                    <a:lstStyle/>
                    <a:p>
                      <a:r>
                        <a:rPr lang="nl-NL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Aanschaf en aanleg van:</a:t>
                      </a:r>
                    </a:p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Systemen om vloeibare meststoffen via druppelslangen in de juiste dosering en op het juiste moment toe te dienen aan het gewas (</a:t>
                      </a:r>
                      <a:r>
                        <a:rPr lang="nl-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fertigatie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Systemen voor het meten van het stikstofgehalte van de toegediende mest met NIRS indien dit meteen wordt </a:t>
                      </a:r>
                      <a:r>
                        <a:rPr lang="nl-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doorvertaald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het doseren van de meststoffen</a:t>
                      </a:r>
                    </a:p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Systemen voor het digitaal meten van opbrengsten voor opbrengstkaarten ten behoeve van plaats specifieke teeltoptimalisatie</a:t>
                      </a:r>
                    </a:p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GPS/GIS apparatuur, inclusief bodemkaart voor bovenstaande systemen (alleen i.c.m. aanschaf van bovenstaande systemen)</a:t>
                      </a: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8" marR="50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  <a:latin typeface="+mj-lt"/>
                        </a:rPr>
                        <a:t>18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8" marR="50248" marT="0" marB="0"/>
                </a:tc>
                <a:extLst>
                  <a:ext uri="{0D108BD9-81ED-4DB2-BD59-A6C34878D82A}">
                    <a16:rowId xmlns:a16="http://schemas.microsoft.com/office/drawing/2014/main" val="3425931956"/>
                  </a:ext>
                </a:extLst>
              </a:tr>
              <a:tr h="2300789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dirty="0" err="1">
                          <a:effectLst/>
                          <a:latin typeface="+mj-lt"/>
                        </a:rPr>
                        <a:t>Plaatsspecifieke</a:t>
                      </a:r>
                      <a:r>
                        <a:rPr lang="nl-NL" sz="1800" dirty="0">
                          <a:effectLst/>
                          <a:latin typeface="+mj-lt"/>
                        </a:rPr>
                        <a:t> precisiegewasbescherming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8" marR="50248" marT="0" marB="0"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Aanschaf van:</a:t>
                      </a:r>
                    </a:p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Machine bestemd voor </a:t>
                      </a:r>
                      <a:r>
                        <a:rPr lang="nl-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plaatsspecifieke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bestrijding van ziekten, plagen of onkruiden in de akkerbouw, bloembollen-, boom-, fruit-, vollegrondsteelt of bedekte teelt zonder gebruik van chemische gewasbeschermingsmiddelen</a:t>
                      </a:r>
                    </a:p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Camerabesturing voor bestaande schoffelwerktuigen</a:t>
                      </a:r>
                    </a:p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Systemen die op basis van een taakkaart kunnen spuiten, eventueel in combinatie met PWM doppen</a:t>
                      </a: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Spotspray toepassingen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8" marR="50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  <a:latin typeface="+mj-lt"/>
                        </a:rPr>
                        <a:t>18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8" marR="50248" marT="0" marB="0"/>
                </a:tc>
                <a:extLst>
                  <a:ext uri="{0D108BD9-81ED-4DB2-BD59-A6C34878D82A}">
                    <a16:rowId xmlns:a16="http://schemas.microsoft.com/office/drawing/2014/main" val="453875610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5684FA12-B08F-BD05-FC0A-35A90E7538A9}"/>
              </a:ext>
            </a:extLst>
          </p:cNvPr>
          <p:cNvSpPr txBox="1"/>
          <p:nvPr/>
        </p:nvSpPr>
        <p:spPr>
          <a:xfrm>
            <a:off x="1087218" y="7884368"/>
            <a:ext cx="11577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Zie bijlage 1c van de openstellingsbesluit voor nadere toelichting van de investeringscategorieen</a:t>
            </a:r>
          </a:p>
        </p:txBody>
      </p:sp>
    </p:spTree>
    <p:extLst>
      <p:ext uri="{BB962C8B-B14F-4D97-AF65-F5344CB8AC3E}">
        <p14:creationId xmlns:p14="http://schemas.microsoft.com/office/powerpoint/2010/main" val="230904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00068-2555-397F-4B6F-78F4936B5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6BE0-0368-791F-F72C-25124C82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893170"/>
            <a:ext cx="14081564" cy="942526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Plafond </a:t>
            </a:r>
            <a:r>
              <a:rPr lang="nl-NL" dirty="0" err="1"/>
              <a:t>agroforestry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D50FE33-3C1F-3F7F-5437-7B9658E72BDA}"/>
              </a:ext>
            </a:extLst>
          </p:cNvPr>
          <p:cNvSpPr txBox="1"/>
          <p:nvPr/>
        </p:nvSpPr>
        <p:spPr>
          <a:xfrm>
            <a:off x="628018" y="6327425"/>
            <a:ext cx="12889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Een aanvraag wordt geweigerd indien deze enkel de investeringscategorie waterbesparende precisieberegening en irrigatie bevat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9498553-69F9-BAB3-AC0F-D62A9F3D8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874389"/>
              </p:ext>
            </p:extLst>
          </p:nvPr>
        </p:nvGraphicFramePr>
        <p:xfrm>
          <a:off x="628018" y="1985578"/>
          <a:ext cx="13521503" cy="3993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3863">
                  <a:extLst>
                    <a:ext uri="{9D8B030D-6E8A-4147-A177-3AD203B41FA5}">
                      <a16:colId xmlns:a16="http://schemas.microsoft.com/office/drawing/2014/main" val="905087141"/>
                    </a:ext>
                  </a:extLst>
                </a:gridCol>
                <a:gridCol w="9433048">
                  <a:extLst>
                    <a:ext uri="{9D8B030D-6E8A-4147-A177-3AD203B41FA5}">
                      <a16:colId xmlns:a16="http://schemas.microsoft.com/office/drawing/2014/main" val="3649481189"/>
                    </a:ext>
                  </a:extLst>
                </a:gridCol>
                <a:gridCol w="1184592">
                  <a:extLst>
                    <a:ext uri="{9D8B030D-6E8A-4147-A177-3AD203B41FA5}">
                      <a16:colId xmlns:a16="http://schemas.microsoft.com/office/drawing/2014/main" val="2506898748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Investeringscategorie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1" marR="30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Subsidiabel</a:t>
                      </a:r>
                    </a:p>
                  </a:txBody>
                  <a:tcPr marL="30661" marR="30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  <a:latin typeface="+mj-lt"/>
                        </a:rPr>
                        <a:t>Punten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1" marR="30661" marT="0" marB="0"/>
                </a:tc>
                <a:extLst>
                  <a:ext uri="{0D108BD9-81ED-4DB2-BD59-A6C34878D82A}">
                    <a16:rowId xmlns:a16="http://schemas.microsoft.com/office/drawing/2014/main" val="3051540654"/>
                  </a:ext>
                </a:extLst>
              </a:tr>
              <a:tr h="1219925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dirty="0" err="1">
                          <a:effectLst/>
                          <a:latin typeface="+mj-lt"/>
                        </a:rPr>
                        <a:t>Agroforestry</a:t>
                      </a:r>
                      <a:r>
                        <a:rPr lang="nl-NL" sz="1800" dirty="0">
                          <a:effectLst/>
                          <a:latin typeface="+mj-lt"/>
                        </a:rPr>
                        <a:t> (70% subsidie)</a:t>
                      </a: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  <a:latin typeface="+mj-lt"/>
                        </a:rPr>
                        <a:t> 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1" marR="30661" marT="0" marB="0"/>
                </a:tc>
                <a:tc>
                  <a:txBody>
                    <a:bodyPr/>
                    <a:lstStyle/>
                    <a:p>
                      <a:pPr marL="0" marR="0" lvl="0" indent="0" algn="l" defTabSz="457154" rtl="0" eaLnBrk="1" fontAlgn="auto" latinLnBrk="0" hangingPunct="1">
                        <a:lnSpc>
                          <a:spcPts val="14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1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Aangepaste machines voor gewasmanagement voor houtige gewassen </a:t>
                      </a:r>
                      <a:r>
                        <a:rPr lang="nl-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icm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landbouw waaronder oogstmachines, snoeimachines en materiaal voor boombescherming</a:t>
                      </a:r>
                    </a:p>
                    <a:p>
                      <a:pPr marL="0" marR="0" lvl="0" indent="0" algn="l" defTabSz="4571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Plantgoed van houtige meerjarige gewassen ten behoeve van fruit of </a:t>
                      </a:r>
                      <a:r>
                        <a:rPr lang="nl-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nootprotudctie</a:t>
                      </a: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1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Plantgoed van houtige meerjarige gewassen t.b.v. voedselbos op landbouwgrond</a:t>
                      </a:r>
                    </a:p>
                    <a:p>
                      <a:pPr marL="0" marR="0" lvl="0" indent="0" algn="l" defTabSz="457154" rtl="0" eaLnBrk="1" fontAlgn="auto" latinLnBrk="0" hangingPunct="1">
                        <a:lnSpc>
                          <a:spcPts val="14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154" rtl="0" eaLnBrk="1" fontAlgn="auto" latinLnBrk="0" hangingPunct="1">
                        <a:lnSpc>
                          <a:spcPts val="14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1" marR="30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  <a:latin typeface="+mj-lt"/>
                        </a:rPr>
                        <a:t>17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1" marR="30661" marT="0" marB="0"/>
                </a:tc>
                <a:extLst>
                  <a:ext uri="{0D108BD9-81ED-4DB2-BD59-A6C34878D82A}">
                    <a16:rowId xmlns:a16="http://schemas.microsoft.com/office/drawing/2014/main" val="139975014"/>
                  </a:ext>
                </a:extLst>
              </a:tr>
              <a:tr h="1521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1800" dirty="0">
                          <a:effectLst/>
                          <a:latin typeface="+mj-lt"/>
                        </a:rPr>
                        <a:t>Waterbesparende precisieberegening en irrigatie (40% subsidie)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1" marR="30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O.a. aanschaf en aanleg van </a:t>
                      </a:r>
                      <a:r>
                        <a:rPr lang="nl-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dripirrigatie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/druppelslangen, aanschaf vlaksproeiers (alleen in combinatie met beregeningsbomen), aanschaf beregeningsboom, flippers en vernevelaars, laagvolume sproeier ten behoeve van nachtvorstbestrijding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661" marR="30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  <a:latin typeface="+mj-lt"/>
                        </a:rPr>
                        <a:t>18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1" marR="30661" marT="0" marB="0"/>
                </a:tc>
                <a:extLst>
                  <a:ext uri="{0D108BD9-81ED-4DB2-BD59-A6C34878D82A}">
                    <a16:rowId xmlns:a16="http://schemas.microsoft.com/office/drawing/2014/main" val="1520330634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E8C666EE-3120-E433-BEBE-15DF24DD7ED2}"/>
              </a:ext>
            </a:extLst>
          </p:cNvPr>
          <p:cNvSpPr txBox="1"/>
          <p:nvPr/>
        </p:nvSpPr>
        <p:spPr>
          <a:xfrm>
            <a:off x="495152" y="7596336"/>
            <a:ext cx="11577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Zie bijlage 1d van de openstellingsbesluit voor nadere toelichting van de investeringscategorieen</a:t>
            </a:r>
          </a:p>
        </p:txBody>
      </p:sp>
    </p:spTree>
    <p:extLst>
      <p:ext uri="{BB962C8B-B14F-4D97-AF65-F5344CB8AC3E}">
        <p14:creationId xmlns:p14="http://schemas.microsoft.com/office/powerpoint/2010/main" val="121892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D4C2F-4C88-D084-7930-420D2A19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Plafond jonge landbouwers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C1D36121-06E2-212D-DD41-E61399E18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029734"/>
              </p:ext>
            </p:extLst>
          </p:nvPr>
        </p:nvGraphicFramePr>
        <p:xfrm>
          <a:off x="927200" y="2339752"/>
          <a:ext cx="14648150" cy="4606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3391">
                  <a:extLst>
                    <a:ext uri="{9D8B030D-6E8A-4147-A177-3AD203B41FA5}">
                      <a16:colId xmlns:a16="http://schemas.microsoft.com/office/drawing/2014/main" val="2182099086"/>
                    </a:ext>
                  </a:extLst>
                </a:gridCol>
                <a:gridCol w="8591265">
                  <a:extLst>
                    <a:ext uri="{9D8B030D-6E8A-4147-A177-3AD203B41FA5}">
                      <a16:colId xmlns:a16="http://schemas.microsoft.com/office/drawing/2014/main" val="3677464214"/>
                    </a:ext>
                  </a:extLst>
                </a:gridCol>
                <a:gridCol w="993494">
                  <a:extLst>
                    <a:ext uri="{9D8B030D-6E8A-4147-A177-3AD203B41FA5}">
                      <a16:colId xmlns:a16="http://schemas.microsoft.com/office/drawing/2014/main" val="3817968736"/>
                    </a:ext>
                  </a:extLst>
                </a:gridCol>
              </a:tblGrid>
              <a:tr h="414221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Investeringscategorie</a:t>
                      </a:r>
                    </a:p>
                  </a:txBody>
                  <a:tcPr marL="52060" marR="5206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420"/>
                        </a:lnSpc>
                        <a:buFont typeface="Verdana" panose="020B0604030504040204" pitchFamily="34" charset="0"/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Subsidiabel</a:t>
                      </a:r>
                    </a:p>
                  </a:txBody>
                  <a:tcPr marL="52060" marR="5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Punten </a:t>
                      </a:r>
                    </a:p>
                  </a:txBody>
                  <a:tcPr marL="52060" marR="52060" marT="0" marB="0"/>
                </a:tc>
                <a:extLst>
                  <a:ext uri="{0D108BD9-81ED-4DB2-BD59-A6C34878D82A}">
                    <a16:rowId xmlns:a16="http://schemas.microsoft.com/office/drawing/2014/main" val="760681457"/>
                  </a:ext>
                </a:extLst>
              </a:tr>
              <a:tr h="1195801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Digitale voorzieningen voor weidegang   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Onder andere aanschaf en aanleg van </a:t>
                      </a:r>
                      <a:r>
                        <a:rPr lang="nl-NL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trackers</a:t>
                      </a:r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via een oormerk of band, systemen ten behoeve van weidegang die </a:t>
                      </a:r>
                      <a:r>
                        <a:rPr lang="nl-NL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diergerelateerde</a:t>
                      </a:r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zaken kunnen registreren en monitoren, monitoringssystemen t.b.v. weidegang, automatische weide-selectiepoorten voor toegang richting de weide</a:t>
                      </a:r>
                    </a:p>
                  </a:txBody>
                  <a:tcPr marL="52060" marR="5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18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/>
                </a:tc>
                <a:extLst>
                  <a:ext uri="{0D108BD9-81ED-4DB2-BD59-A6C34878D82A}">
                    <a16:rowId xmlns:a16="http://schemas.microsoft.com/office/drawing/2014/main" val="3290810393"/>
                  </a:ext>
                </a:extLst>
              </a:tr>
              <a:tr h="853943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Voorzieningen voor weidegang voor graasdieren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/>
                </a:tc>
                <a:tc>
                  <a:txBody>
                    <a:bodyPr/>
                    <a:lstStyle/>
                    <a:p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Aanschaf en aanleg van een oversteekplaats (bijv. </a:t>
                      </a:r>
                      <a:r>
                        <a:rPr lang="nl-NL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koetunnel</a:t>
                      </a:r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nl-NL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veeroosters</a:t>
                      </a:r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mobiele melksystemen, schuilmogelijkheden, voorzieningen ter voorkoming van hittestress, drinkwatervoorzieningen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17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/>
                </a:tc>
                <a:extLst>
                  <a:ext uri="{0D108BD9-81ED-4DB2-BD59-A6C34878D82A}">
                    <a16:rowId xmlns:a16="http://schemas.microsoft.com/office/drawing/2014/main" val="1294626939"/>
                  </a:ext>
                </a:extLst>
              </a:tr>
              <a:tr h="1291137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Emissiearme systemen voor stallen melkveehouderij</a:t>
                      </a: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 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Subsidiabel</a:t>
                      </a: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Aanschaf en aanleg van:</a:t>
                      </a:r>
                    </a:p>
                    <a:p>
                      <a:pPr marL="342900" marR="0" lvl="0" indent="-342900" algn="l" defTabSz="457154" rtl="0" eaLnBrk="1" fontAlgn="auto" latinLnBrk="0" hangingPunct="1">
                        <a:lnSpc>
                          <a:spcPts val="14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Vloerdelen en bijbehorende technieken van emissiearme stalsystemen (Or-code HA 1.38)</a:t>
                      </a:r>
                    </a:p>
                    <a:p>
                      <a:pPr marL="342900" lvl="0" indent="-342900">
                        <a:lnSpc>
                          <a:spcPts val="142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 err="1">
                          <a:effectLst/>
                          <a:latin typeface="+mj-lt"/>
                        </a:rPr>
                        <a:t>Koetoilet</a:t>
                      </a:r>
                      <a:r>
                        <a:rPr lang="nl-NL" sz="1600" dirty="0">
                          <a:effectLst/>
                          <a:latin typeface="+mj-lt"/>
                        </a:rPr>
                        <a:t> (Or-code HA 1.35)</a:t>
                      </a:r>
                    </a:p>
                    <a:p>
                      <a:pPr marL="457200"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Niet subsidiabel</a:t>
                      </a:r>
                    </a:p>
                    <a:p>
                      <a:pPr marL="449580"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• Fundering waarop vloer ligt</a:t>
                      </a:r>
                    </a:p>
                    <a:p>
                      <a:pPr marL="449580"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• Mestkelder</a:t>
                      </a:r>
                    </a:p>
                    <a:p>
                      <a:pPr marL="449580"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• Muren en dak stal</a:t>
                      </a:r>
                    </a:p>
                    <a:p>
                      <a:pPr marL="449580"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• Mestkanaal</a:t>
                      </a:r>
                    </a:p>
                    <a:p>
                      <a:pPr marL="449580"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• Sloopkosten oude vloer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13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/>
                </a:tc>
                <a:extLst>
                  <a:ext uri="{0D108BD9-81ED-4DB2-BD59-A6C34878D82A}">
                    <a16:rowId xmlns:a16="http://schemas.microsoft.com/office/drawing/2014/main" val="177005169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6EBCAC1E-A421-24E6-972B-6ED4FCCBAFF4}"/>
              </a:ext>
            </a:extLst>
          </p:cNvPr>
          <p:cNvSpPr txBox="1"/>
          <p:nvPr/>
        </p:nvSpPr>
        <p:spPr>
          <a:xfrm>
            <a:off x="927200" y="7368910"/>
            <a:ext cx="11577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Zie bijlage 1e van de openstellingsbesluit voor nadere toelichting van de investeringscategorieen</a:t>
            </a:r>
          </a:p>
        </p:txBody>
      </p:sp>
    </p:spTree>
    <p:extLst>
      <p:ext uri="{BB962C8B-B14F-4D97-AF65-F5344CB8AC3E}">
        <p14:creationId xmlns:p14="http://schemas.microsoft.com/office/powerpoint/2010/main" val="409324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52DABD4-D6ED-69BC-7AEE-FA72FA1B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1331640"/>
            <a:ext cx="14465607" cy="893494"/>
          </a:xfrm>
        </p:spPr>
        <p:txBody>
          <a:bodyPr/>
          <a:lstStyle/>
          <a:p>
            <a:r>
              <a:rPr lang="nl-NL" dirty="0"/>
              <a:t>Wijze van aanvragen en de behandeling ervan 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37B432F-7791-941B-6D4D-930E748C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218" y="2364470"/>
            <a:ext cx="14465607" cy="6047957"/>
          </a:xfrm>
        </p:spPr>
        <p:txBody>
          <a:bodyPr/>
          <a:lstStyle/>
          <a:p>
            <a:r>
              <a:rPr lang="nl-NL" dirty="0"/>
              <a:t>Kaders:</a:t>
            </a:r>
          </a:p>
          <a:p>
            <a:endParaRPr lang="nl-NL" dirty="0"/>
          </a:p>
          <a:p>
            <a:r>
              <a:rPr lang="nl-NL" dirty="0"/>
              <a:t>Gemeenschappelijk landbouwbeleid (GLB)</a:t>
            </a:r>
          </a:p>
          <a:p>
            <a:pPr lvl="1"/>
            <a:r>
              <a:rPr lang="nl-NL" dirty="0"/>
              <a:t>Nationaal Strategisch Plan (NSP)</a:t>
            </a:r>
          </a:p>
          <a:p>
            <a:pPr lvl="1"/>
            <a:r>
              <a:rPr lang="nl-NL" dirty="0"/>
              <a:t>Europees Landbouwfonds voor Plattelandsontwikkeling (ELFPO)</a:t>
            </a:r>
          </a:p>
          <a:p>
            <a:pPr lvl="1"/>
            <a:r>
              <a:rPr lang="nl-NL" dirty="0"/>
              <a:t>Europees Landbouw Garantie Fonds (ELFG)</a:t>
            </a:r>
          </a:p>
          <a:p>
            <a:r>
              <a:rPr lang="nl-NL" dirty="0"/>
              <a:t>Algemene wet bestuursrecht (Awb)</a:t>
            </a:r>
          </a:p>
          <a:p>
            <a:r>
              <a:rPr lang="nl-NL" dirty="0"/>
              <a:t>Algemene subsidieverordening Noord-Brabant (Asv)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2" descr="Logo GLB 23-27">
            <a:extLst>
              <a:ext uri="{FF2B5EF4-FFF2-40B4-BE49-F238E27FC236}">
                <a16:creationId xmlns:a16="http://schemas.microsoft.com/office/drawing/2014/main" id="{A7F9715C-B036-A5E2-FDB5-C3813D16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655" y="-49723"/>
            <a:ext cx="2220315" cy="25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3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252E5-3FEB-EAE0-9B0D-D95AB1AC4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666D15-3342-FD56-C2F5-4421C9CC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1331640"/>
            <a:ext cx="14465607" cy="893494"/>
          </a:xfrm>
        </p:spPr>
        <p:txBody>
          <a:bodyPr/>
          <a:lstStyle/>
          <a:p>
            <a:r>
              <a:rPr lang="nl-NL" dirty="0"/>
              <a:t>Governance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C77DF52-BA7A-1F80-08F3-DF7FB73FC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218" y="2364470"/>
            <a:ext cx="14465607" cy="604795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2" descr="Logo GLB 23-27">
            <a:extLst>
              <a:ext uri="{FF2B5EF4-FFF2-40B4-BE49-F238E27FC236}">
                <a16:creationId xmlns:a16="http://schemas.microsoft.com/office/drawing/2014/main" id="{F939C35A-980C-802F-D372-4042928E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655" y="-49723"/>
            <a:ext cx="2220315" cy="25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B99543F-D23A-B787-BE0C-3408D1D81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37" y="2225134"/>
            <a:ext cx="12410418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59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AF3F5-E739-0008-1497-AB38908DB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687661D-D782-DD27-BA77-684A7AC53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1331640"/>
            <a:ext cx="14465607" cy="893494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Subsidietraject (Tenderprocedure)</a:t>
            </a:r>
            <a:endParaRPr lang="nl-NL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9919215-F24E-6BDE-AC20-A770C39E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218" y="2364470"/>
            <a:ext cx="14465607" cy="6047957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Tendersystematiek</a:t>
            </a:r>
          </a:p>
          <a:p>
            <a:pPr marL="0" indent="0">
              <a:buNone/>
              <a:tabLst>
                <a:tab pos="180975" algn="l"/>
              </a:tabLst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-	Doel: subsidiëren van de beste projecten; binnen deze openstelling alleen onderscheidt in punten wel/geen biologische landbouwer</a:t>
            </a:r>
          </a:p>
          <a:p>
            <a:pPr marL="0" indent="0">
              <a:buNone/>
              <a:tabLst>
                <a:tab pos="180975" algn="l"/>
              </a:tabLst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- 	Behandelvolgorde op basis van rangschikking tot uitputting budget van inhoudelijk voldoende scorende aanvragen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Indienen subsidieaanvraag via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webportal Stimulus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eHerkenning 2+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Toets op ontvankelijkheid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Beoordeling a.d.h.v. investeringslijst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Opstellen rangschikking (incl. evt. loting)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Financieel-technische beoordeling (subsidiabiliteit en redelijkheid van kosten)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paar ogen controle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Afgifte beschikking (+ of -)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Uitbetaling voorschot 50% 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Geen deelbetalingsverzoeken mogelijk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Verplicht om het project binnen 1 jaar na dagtekening van de beschikking af te ronden.  Agroforestry: verplicht het project uiterlijk 30 juni 2028 af te ronden. </a:t>
            </a:r>
          </a:p>
        </p:txBody>
      </p:sp>
      <p:pic>
        <p:nvPicPr>
          <p:cNvPr id="2" name="Picture 2" descr="Logo GLB 23-27">
            <a:extLst>
              <a:ext uri="{FF2B5EF4-FFF2-40B4-BE49-F238E27FC236}">
                <a16:creationId xmlns:a16="http://schemas.microsoft.com/office/drawing/2014/main" id="{DB263BAB-5D81-6F78-8107-88344DED0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655" y="-49723"/>
            <a:ext cx="2220315" cy="25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7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017E6-A1C9-2BBB-9A9E-2E15F55E8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57729D0-7C39-ECCE-579A-E773259E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1331640"/>
            <a:ext cx="14465607" cy="893494"/>
          </a:xfrm>
        </p:spPr>
        <p:txBody>
          <a:bodyPr/>
          <a:lstStyle/>
          <a:p>
            <a:r>
              <a:rPr lang="nl-NL" dirty="0"/>
              <a:t>Arrangement 2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42F43C-474D-8027-BAE8-1D3E9E54D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217" y="2548518"/>
            <a:ext cx="14465607" cy="604795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Geldt voor subsidies € 25.000 tot € 125.000 </a:t>
            </a:r>
          </a:p>
          <a:p>
            <a:pPr marL="0" indent="0">
              <a:buNone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	(min. € 10.000 max. € 50.000)</a:t>
            </a:r>
          </a:p>
          <a:p>
            <a:pPr marL="285750" indent="-285750">
              <a:buFontTx/>
              <a:buChar char="-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Subsidieverstrekking vindt plaats in de vorm van een vast bedrag of een vast bedrag voor een nog te verrichten prestatie-eenheid</a:t>
            </a:r>
          </a:p>
          <a:p>
            <a:pPr marL="285750" indent="-285750">
              <a:buFontTx/>
              <a:buChar char="-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Bij de aanvraag tot vaststelling toont de subsidieontvanger middels een inhoudelijk verslag aan dat:</a:t>
            </a:r>
          </a:p>
          <a:p>
            <a:pPr marL="285750" indent="-19050">
              <a:buFont typeface="Arial" panose="020B0604020202020204" pitchFamily="34" charset="0"/>
              <a:buChar char="•"/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de activiteiten waarvoor de subsidie is verleend, zijn verricht </a:t>
            </a:r>
          </a:p>
          <a:p>
            <a:pPr marL="285750" indent="-190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aan de aan de subsidie verbonden verplichtingen is voldaan.</a:t>
            </a:r>
          </a:p>
          <a:p>
            <a:pPr marL="285750" indent="-285750">
              <a:buFontTx/>
              <a:buChar char="-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In hoofdstuk 2 van de Subsidieregeling en/of in de verleningsbeschikking is opgenomen op welke wijze aan de subsidie verbonden verplichtingen moet worden voldaan (In ieder geval een foto van de gerealiseerde investering)</a:t>
            </a:r>
          </a:p>
        </p:txBody>
      </p:sp>
      <p:pic>
        <p:nvPicPr>
          <p:cNvPr id="2" name="Picture 2" descr="Logo GLB 23-27">
            <a:extLst>
              <a:ext uri="{FF2B5EF4-FFF2-40B4-BE49-F238E27FC236}">
                <a16:creationId xmlns:a16="http://schemas.microsoft.com/office/drawing/2014/main" id="{1E4888DD-2F81-9AB5-C804-85E02DE6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655" y="-49723"/>
            <a:ext cx="2220315" cy="25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39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4ABD5-7F51-14A7-09DD-8EDDB9C0B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8BD65FE-E2F7-FFB2-475E-309B3E1A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1331640"/>
            <a:ext cx="14465607" cy="893494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Subsidiabele kosten art. 1.8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89824CA-E6DB-E8BA-1E6C-28D4E1BA2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218" y="2592000"/>
            <a:ext cx="14465607" cy="6047957"/>
          </a:xfrm>
        </p:spPr>
        <p:txBody>
          <a:bodyPr/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Voor zover zij direct verbonden zijn met de uitvoering van de desbetreffende subsidiabele activiteiten, komen de volgende kosten voor subsidie in aanmerking:</a:t>
            </a:r>
          </a:p>
          <a:p>
            <a:pPr marL="0" indent="0">
              <a:buNone/>
            </a:pP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	a. 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loonkosten inclusief overheadkosten;</a:t>
            </a:r>
          </a:p>
          <a:p>
            <a:pPr marL="0" indent="0">
              <a:buNone/>
            </a:pP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de kosten van door een subsidieontvanger verrichte eigen arbeid inclusief 	overheadkosten;</a:t>
            </a:r>
          </a:p>
          <a:p>
            <a:pPr marL="0" indent="0">
              <a:buNone/>
            </a:pP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	e. 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andere kosten waarvoor een factuur of document met gelijkwaardige bewijskracht kan 	worden overlegd.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a &amp; b worden berekend op basis van art. 1.9 a</a:t>
            </a:r>
          </a:p>
        </p:txBody>
      </p:sp>
      <p:pic>
        <p:nvPicPr>
          <p:cNvPr id="2" name="Picture 2" descr="Logo GLB 23-27">
            <a:extLst>
              <a:ext uri="{FF2B5EF4-FFF2-40B4-BE49-F238E27FC236}">
                <a16:creationId xmlns:a16="http://schemas.microsoft.com/office/drawing/2014/main" id="{64FBC895-030F-0C4E-9AC4-48231F7C7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655" y="-49723"/>
            <a:ext cx="2220315" cy="25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45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C2FDB-83A9-C851-A944-36BE552EA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3F752A4-9046-9ABA-09D3-46F0522D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1331640"/>
            <a:ext cx="14465607" cy="893494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Berekening subsidiabele kosten (toelichting op artikel 1.9a) 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1CAA276-743F-C5C6-6AC9-AB42C4A2F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218" y="2364470"/>
            <a:ext cx="14465607" cy="6047957"/>
          </a:xfrm>
        </p:spPr>
        <p:txBody>
          <a:bodyPr/>
          <a:lstStyle/>
          <a:p>
            <a:pPr>
              <a:tabLst>
                <a:tab pos="180975" algn="l"/>
              </a:tabLst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Eigen arbeid (max. 1.372 uur/jaar): 	€ 50,-/uur </a:t>
            </a:r>
          </a:p>
          <a:p>
            <a:pPr>
              <a:tabLst>
                <a:tab pos="180975" algn="l"/>
              </a:tabLst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Loonkosten (max. 1.372 uur/jaar bij 	voltijd dienstverband of evenredig deel bij deeltijd dienstverband):</a:t>
            </a:r>
          </a:p>
          <a:p>
            <a:pPr lvl="1">
              <a:tabLst>
                <a:tab pos="180975" algn="l"/>
              </a:tabLst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Uurtarief x aantal uren + 15% overhead</a:t>
            </a:r>
          </a:p>
          <a:p>
            <a:pPr lvl="1">
              <a:tabLst>
                <a:tab pos="180975" algn="l"/>
              </a:tabLst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Uurtarief = (bruto jaarloon + 44,2% 	werkgeverslasten) / 1.720 uur op 	basis van 40-urige werkweek of naar rato toegepast aantal uren</a:t>
            </a:r>
          </a:p>
          <a:p>
            <a:pPr>
              <a:tabLst>
                <a:tab pos="180975" algn="l"/>
              </a:tabLst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	Overige kosten (op basis van factuur of document met gelijkwaardige bewijskracht)</a:t>
            </a:r>
          </a:p>
        </p:txBody>
      </p:sp>
      <p:pic>
        <p:nvPicPr>
          <p:cNvPr id="2" name="Picture 2" descr="Logo GLB 23-27">
            <a:extLst>
              <a:ext uri="{FF2B5EF4-FFF2-40B4-BE49-F238E27FC236}">
                <a16:creationId xmlns:a16="http://schemas.microsoft.com/office/drawing/2014/main" id="{D6806294-E75C-59C8-FB9A-4B47ECE14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655" y="-49723"/>
            <a:ext cx="2220315" cy="25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6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1EEC2-03D2-8127-4CFB-70791C73E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1D07D-6874-F26D-41F5-13068F0D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21" y="2051720"/>
            <a:ext cx="14465607" cy="893494"/>
          </a:xfrm>
        </p:spPr>
        <p:txBody>
          <a:bodyPr/>
          <a:lstStyle/>
          <a:p>
            <a:r>
              <a:rPr lang="nl-NL" b="1" i="0" dirty="0">
                <a:effectLst/>
                <a:latin typeface="-apple-system"/>
              </a:rPr>
              <a:t>Spelregels</a:t>
            </a:r>
            <a:endParaRPr lang="nl-NL" dirty="0"/>
          </a:p>
        </p:txBody>
      </p:sp>
      <p:pic>
        <p:nvPicPr>
          <p:cNvPr id="4" name="Picture 2" descr="Logo GLB 23-27">
            <a:extLst>
              <a:ext uri="{FF2B5EF4-FFF2-40B4-BE49-F238E27FC236}">
                <a16:creationId xmlns:a16="http://schemas.microsoft.com/office/drawing/2014/main" id="{4F3086DF-B799-A145-53B0-300BB5A5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471" y="-49723"/>
            <a:ext cx="29845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tekst, Lettertype, schermopname, Graphics&#10;&#10;Door AI gegenereerde inhoud is mogelijk onjuist.">
            <a:extLst>
              <a:ext uri="{FF2B5EF4-FFF2-40B4-BE49-F238E27FC236}">
                <a16:creationId xmlns:a16="http://schemas.microsoft.com/office/drawing/2014/main" id="{E9F34055-9909-B5B9-2587-2FA39B227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7" y="8201099"/>
            <a:ext cx="3299763" cy="61937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409A388-ADFD-171A-79A1-453C64E33648}"/>
              </a:ext>
            </a:extLst>
          </p:cNvPr>
          <p:cNvSpPr txBox="1"/>
          <p:nvPr/>
        </p:nvSpPr>
        <p:spPr>
          <a:xfrm>
            <a:off x="999208" y="3445348"/>
            <a:ext cx="9721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Op </a:t>
            </a:r>
            <a:r>
              <a:rPr lang="nl-NL" dirty="0" err="1"/>
              <a:t>mute</a:t>
            </a:r>
            <a:r>
              <a:rPr lang="nl-NL" dirty="0"/>
              <a:t> zetten als je niet spreekt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Na afloop van de presentatie ruimte voor 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Zo nodig gebruik maken van chatfunctie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Er wordt niet opgenomen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6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575E4-E2DB-8FED-1011-F952A2352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E6B595D-3FCA-A813-0829-599032B9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1331640"/>
            <a:ext cx="14465607" cy="893494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Algemene aandachtspunten en Tips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EBF805C-F27A-0777-99F1-672C7F6BC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000" y="2195986"/>
            <a:ext cx="14508000" cy="6408000"/>
          </a:xfrm>
        </p:spPr>
        <p:txBody>
          <a:bodyPr/>
          <a:lstStyle/>
          <a:p>
            <a:pPr>
              <a:spcBef>
                <a:spcPts val="300"/>
              </a:spcBef>
              <a:tabLst>
                <a:tab pos="180975" algn="l"/>
              </a:tabLs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Lees Subsidieregeling goed door en gebruik de </a:t>
            </a:r>
            <a:r>
              <a:rPr lang="nl-NL" sz="2400" u="sng" dirty="0">
                <a:latin typeface="Arial" panose="020B0604020202020204" pitchFamily="34" charset="0"/>
                <a:cs typeface="Arial" panose="020B0604020202020204" pitchFamily="34" charset="0"/>
              </a:rPr>
              <a:t>factsheet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NL" sz="2400" u="sng" dirty="0">
                <a:latin typeface="Arial" panose="020B0604020202020204" pitchFamily="34" charset="0"/>
                <a:cs typeface="Arial" panose="020B0604020202020204" pitchFamily="34" charset="0"/>
              </a:rPr>
              <a:t>formats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die beschikbaar zijn op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www.stimulus.nl/glb-23-27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tabLst>
                <a:tab pos="180975" algn="l"/>
              </a:tabLs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Tenderprocedure: geen aanvulling mogelijk na sluiting van de openstelling! Alle verplichte bijlagen moeten toegevoegd zijn om de aanvraag in behandeling te kunnen nemen. Raadpleeg de checklist verplichte bijlagen.</a:t>
            </a:r>
          </a:p>
          <a:p>
            <a:pPr>
              <a:spcBef>
                <a:spcPts val="300"/>
              </a:spcBef>
              <a:tabLst>
                <a:tab pos="180975" algn="l"/>
              </a:tabLst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Geen verplichtingen aangaan of starten met activiteiten voor het indienen van de aanvraag (weigeringsgrond)</a:t>
            </a:r>
            <a:endParaRPr lang="nl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Formats voor </a:t>
            </a:r>
            <a:r>
              <a:rPr lang="nl-NL" sz="2400" u="sng" dirty="0">
                <a:latin typeface="Arial" panose="020B0604020202020204" pitchFamily="34" charset="0"/>
                <a:cs typeface="Arial" panose="020B0604020202020204" pitchFamily="34" charset="0"/>
              </a:rPr>
              <a:t>verplichte bijlagen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staan op website. Maak hier gebruik van!</a:t>
            </a:r>
          </a:p>
          <a:p>
            <a:pPr>
              <a:spcBef>
                <a:spcPts val="300"/>
              </a:spcBef>
              <a:tabLst>
                <a:tab pos="180975" algn="l"/>
              </a:tabLs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Zorg voor voldoende onderbouwing van de begroting (stuur meerdere offertes of andere onderbouwing mee). De subsidiabiliteit en redelijkheid van de kosten moeten beoordeeld kunnen worden.</a:t>
            </a:r>
          </a:p>
          <a:p>
            <a:pPr>
              <a:spcBef>
                <a:spcPts val="300"/>
              </a:spcBef>
              <a:tabLst>
                <a:tab pos="180975" algn="l"/>
              </a:tabLs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Voer uw project uit conform aanvraag en beschikking</a:t>
            </a:r>
          </a:p>
          <a:p>
            <a:pPr>
              <a:spcBef>
                <a:spcPts val="300"/>
              </a:spcBef>
              <a:tabLst>
                <a:tab pos="180975" algn="l"/>
              </a:tabLs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Regeling sluit op 31 augustus. </a:t>
            </a:r>
            <a:r>
              <a:rPr lang="nl-NL" sz="2400" dirty="0"/>
              <a:t>Binnen 22 weken na afloop van de aanvraagperiode ontvangt u een beslissing op uw aanvraag voor subsidie, in de vorm van een beschikking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/>
          </a:p>
        </p:txBody>
      </p:sp>
      <p:pic>
        <p:nvPicPr>
          <p:cNvPr id="2" name="Picture 2" descr="Logo GLB 23-27">
            <a:extLst>
              <a:ext uri="{FF2B5EF4-FFF2-40B4-BE49-F238E27FC236}">
                <a16:creationId xmlns:a16="http://schemas.microsoft.com/office/drawing/2014/main" id="{1D162A59-FBE2-753E-C9CA-311E9234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655" y="-49723"/>
            <a:ext cx="2220315" cy="25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063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CC032-9DD2-A253-286E-CB5E951C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&amp; Contact?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2414A9-39E8-6F22-A28F-620CAA7336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9970" y="7099299"/>
            <a:ext cx="7327319" cy="152230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Vragen over de inhoud?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Luuk Vissers, </a:t>
            </a:r>
            <a:r>
              <a:rPr lang="nl-NL" dirty="0">
                <a:hlinkClick r:id="rId3"/>
              </a:rPr>
              <a:t>lsvissers@brabant.nl</a:t>
            </a:r>
            <a:r>
              <a:rPr lang="nl-NL" dirty="0"/>
              <a:t> 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0A8DDBD-FE97-49BC-66B6-9A6ACF1C78FA}"/>
              </a:ext>
            </a:extLst>
          </p:cNvPr>
          <p:cNvSpPr txBox="1">
            <a:spLocks/>
          </p:cNvSpPr>
          <p:nvPr/>
        </p:nvSpPr>
        <p:spPr>
          <a:xfrm>
            <a:off x="7904249" y="7099299"/>
            <a:ext cx="7327319" cy="152230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586" indent="-228586" algn="l" defTabSz="914343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197644" algn="l" defTabSz="91434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rgbClr val="646363"/>
                </a:solidFill>
                <a:latin typeface="+mn-lt"/>
                <a:ea typeface="+mn-ea"/>
                <a:cs typeface="+mn-cs"/>
              </a:defRPr>
            </a:lvl2pPr>
            <a:lvl3pPr marL="426244" indent="219075" algn="l" defTabSz="91434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rgbClr val="646363"/>
                </a:solidFill>
                <a:latin typeface="+mn-lt"/>
                <a:ea typeface="+mn-ea"/>
                <a:cs typeface="+mn-cs"/>
              </a:defRPr>
            </a:lvl3pPr>
            <a:lvl4pPr marL="853282" indent="-207963" algn="l" defTabSz="91434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rgbClr val="646363"/>
                </a:solidFill>
                <a:latin typeface="+mn-lt"/>
                <a:ea typeface="+mn-ea"/>
                <a:cs typeface="+mn-cs"/>
              </a:defRPr>
            </a:lvl4pPr>
            <a:lvl5pPr marL="1006475" indent="-153194" algn="l" defTabSz="91434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rgbClr val="646363"/>
                </a:solidFill>
                <a:latin typeface="+mn-lt"/>
                <a:ea typeface="+mn-ea"/>
                <a:cs typeface="+mn-cs"/>
              </a:defRPr>
            </a:lvl5pPr>
            <a:lvl6pPr marL="2514443" indent="-228586" algn="l" defTabSz="9143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5" indent="-228586" algn="l" defTabSz="9143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6" indent="-228586" algn="l" defTabSz="9143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7" indent="-228586" algn="l" defTabSz="9143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3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Subsidietechnische vragen?</a:t>
            </a:r>
            <a:b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sz="3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glb@stimulus.nl</a:t>
            </a: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bel</a:t>
            </a: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040 237 5904</a:t>
            </a:r>
          </a:p>
          <a:p>
            <a:pPr marL="0" marR="0" lvl="0" indent="0" algn="l" defTabSz="914343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schrijf je in voor </a:t>
            </a:r>
            <a:r>
              <a:rPr kumimoji="0" lang="nl-NL" sz="3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nieuwsbrief Stimulus</a:t>
            </a:r>
            <a:endParaRPr kumimoji="0" lang="nl-NL" sz="3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Logo Stimulus Programmamanagement">
            <a:extLst>
              <a:ext uri="{FF2B5EF4-FFF2-40B4-BE49-F238E27FC236}">
                <a16:creationId xmlns:a16="http://schemas.microsoft.com/office/drawing/2014/main" id="{4B24D39F-152F-90C5-D94F-78257914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03" y="6033506"/>
            <a:ext cx="4749800" cy="89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22E74B4-45A5-2449-BDD8-F1F21867C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42543" r="-6875" b="15555"/>
          <a:stretch/>
        </p:blipFill>
        <p:spPr bwMode="auto">
          <a:xfrm>
            <a:off x="3262001" y="2250394"/>
            <a:ext cx="9731997" cy="27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ogo GLB 23-27">
            <a:extLst>
              <a:ext uri="{FF2B5EF4-FFF2-40B4-BE49-F238E27FC236}">
                <a16:creationId xmlns:a16="http://schemas.microsoft.com/office/drawing/2014/main" id="{A82A658C-85C2-097E-E624-573E81326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"/>
          <a:stretch/>
        </p:blipFill>
        <p:spPr bwMode="auto">
          <a:xfrm>
            <a:off x="14325600" y="0"/>
            <a:ext cx="1927371" cy="22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rovincie Noord-Brabant - Bouwen aan Roosendaal">
            <a:extLst>
              <a:ext uri="{FF2B5EF4-FFF2-40B4-BE49-F238E27FC236}">
                <a16:creationId xmlns:a16="http://schemas.microsoft.com/office/drawing/2014/main" id="{EA1B0B7B-D134-F6F0-7AD7-F29FFA985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0" y="6202372"/>
            <a:ext cx="4318960" cy="5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24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AC59B-6701-EB5D-DFF1-9E3D69B1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232" y="2051720"/>
            <a:ext cx="14465300" cy="893762"/>
          </a:xfrm>
        </p:spPr>
        <p:txBody>
          <a:bodyPr/>
          <a:lstStyle/>
          <a:p>
            <a:r>
              <a:rPr lang="nl-NL" dirty="0"/>
              <a:t>Onderdelen</a:t>
            </a:r>
          </a:p>
        </p:txBody>
      </p:sp>
      <p:pic>
        <p:nvPicPr>
          <p:cNvPr id="3" name="Picture 2" descr="Logo GLB 23-27">
            <a:extLst>
              <a:ext uri="{FF2B5EF4-FFF2-40B4-BE49-F238E27FC236}">
                <a16:creationId xmlns:a16="http://schemas.microsoft.com/office/drawing/2014/main" id="{BAE5CF3B-D495-3E61-578C-F23C58B30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471" y="-49723"/>
            <a:ext cx="29845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80FCFF1-2902-5839-D0F8-BB7C7E5DCB5C}"/>
              </a:ext>
            </a:extLst>
          </p:cNvPr>
          <p:cNvSpPr txBox="1"/>
          <p:nvPr/>
        </p:nvSpPr>
        <p:spPr>
          <a:xfrm>
            <a:off x="1087438" y="3442777"/>
            <a:ext cx="9540000" cy="2634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AutoNum type="arabicPeriod"/>
            </a:pPr>
            <a:r>
              <a:rPr lang="nl-NL" sz="3200" dirty="0"/>
              <a:t>Achtergrond en doel van het GLB en de openstelling</a:t>
            </a:r>
          </a:p>
          <a:p>
            <a:pPr marL="457200" indent="-457200" algn="l">
              <a:buAutoNum type="arabicPeriod"/>
            </a:pPr>
            <a:r>
              <a:rPr lang="nl-NL" sz="3200" dirty="0"/>
              <a:t>Wijze van aanvragen en de behandeling ervan </a:t>
            </a:r>
          </a:p>
          <a:p>
            <a:pPr marL="457200" indent="-457200" algn="l">
              <a:buAutoNum type="arabicPeriod"/>
            </a:pPr>
            <a:r>
              <a:rPr lang="nl-NL" sz="3200" dirty="0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2917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0045A-811C-71DE-361D-A4C183241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569CA-C72F-E6B3-36E5-A34CF8C1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360" y="1403648"/>
            <a:ext cx="14465300" cy="893762"/>
          </a:xfrm>
        </p:spPr>
        <p:txBody>
          <a:bodyPr/>
          <a:lstStyle/>
          <a:p>
            <a:r>
              <a:rPr lang="nl-NL" dirty="0"/>
              <a:t>Achtergrond</a:t>
            </a:r>
          </a:p>
        </p:txBody>
      </p:sp>
      <p:pic>
        <p:nvPicPr>
          <p:cNvPr id="3" name="Picture 2" descr="Logo GLB 23-27">
            <a:extLst>
              <a:ext uri="{FF2B5EF4-FFF2-40B4-BE49-F238E27FC236}">
                <a16:creationId xmlns:a16="http://schemas.microsoft.com/office/drawing/2014/main" id="{4D747F6C-821A-A945-7847-06CA00205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471" y="-49723"/>
            <a:ext cx="29845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9D2F9EE-88FC-956D-0DD2-07A86955F822}"/>
              </a:ext>
            </a:extLst>
          </p:cNvPr>
          <p:cNvSpPr txBox="1"/>
          <p:nvPr/>
        </p:nvSpPr>
        <p:spPr>
          <a:xfrm>
            <a:off x="1359248" y="2085918"/>
            <a:ext cx="8496944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800" dirty="0"/>
              <a:t>GLB = Gemeenschappelijk Europees Landbouwbeleid</a:t>
            </a:r>
          </a:p>
          <a:p>
            <a:pPr>
              <a:spcAft>
                <a:spcPts val="600"/>
              </a:spcAft>
            </a:pPr>
            <a:r>
              <a:rPr lang="nl-NL" sz="2800" dirty="0"/>
              <a:t>NSP = Nationaal Strategisch Plan 2024 - 2027: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800" dirty="0"/>
              <a:t>Beschrijving en onderbouwing inzet subsidieregelingen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800" dirty="0"/>
              <a:t>Uitvoering door het Rijk en de provincies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800" u="sng" dirty="0"/>
              <a:t>Provinciale regelingen</a:t>
            </a:r>
            <a:r>
              <a:rPr lang="nl-NL" sz="2800" dirty="0"/>
              <a:t>: </a:t>
            </a:r>
            <a:r>
              <a:rPr lang="nl-NL" sz="2800" dirty="0">
                <a:solidFill>
                  <a:srgbClr val="FF0000"/>
                </a:solidFill>
              </a:rPr>
              <a:t>projectsteun voor investeringen </a:t>
            </a:r>
            <a:r>
              <a:rPr lang="nl-NL" sz="2800" dirty="0"/>
              <a:t>(meerdere typen), Kennis, Innovatie, programmatische steun voor LEADER en Integrale Gebiedsontwikkeling (zie </a:t>
            </a:r>
            <a:r>
              <a:rPr lang="nl-NL" sz="2800" dirty="0">
                <a:hlinkClick r:id="rId4"/>
              </a:rPr>
              <a:t>Stimulus.nl</a:t>
            </a:r>
            <a:r>
              <a:rPr lang="nl-NL" sz="2800" dirty="0"/>
              <a:t>)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800" u="sng" dirty="0"/>
              <a:t>Rijksregelingen</a:t>
            </a:r>
            <a:r>
              <a:rPr lang="nl-NL" sz="2800" dirty="0"/>
              <a:t>: o.a. hectarepremies en projectsteun voor Kennisoverdracht en innovatie (zie </a:t>
            </a:r>
            <a:r>
              <a:rPr lang="nl-NL" sz="2800" dirty="0">
                <a:hlinkClick r:id="rId5"/>
              </a:rPr>
              <a:t>RVO.nl</a:t>
            </a:r>
            <a:r>
              <a:rPr lang="nl-NL" sz="2800" dirty="0"/>
              <a:t>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B0E342-0BB0-CD0A-8176-6D5E27ADD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5218" y="4162648"/>
            <a:ext cx="7040782" cy="4981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5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E261E-CEED-7FD3-A294-059912B0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971600"/>
            <a:ext cx="14081564" cy="942526"/>
          </a:xfrm>
        </p:spPr>
        <p:txBody>
          <a:bodyPr/>
          <a:lstStyle/>
          <a:p>
            <a:r>
              <a:rPr lang="nl-NL" dirty="0"/>
              <a:t>Openstelling productieve investeringen 2026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C6F2FF-0A91-6E37-939B-EF0765778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68" y="1979712"/>
            <a:ext cx="8928992" cy="4104456"/>
          </a:xfrm>
        </p:spPr>
        <p:txBody>
          <a:bodyPr/>
          <a:lstStyle/>
          <a:p>
            <a:r>
              <a:rPr lang="nl-NL" sz="2400" dirty="0"/>
              <a:t>Subsidie voor aanschaf (en evt. aanleg) van duurzaamheidsinvesteringen op landbouwbedrijf</a:t>
            </a:r>
          </a:p>
          <a:p>
            <a:r>
              <a:rPr lang="nl-NL" sz="2400" dirty="0"/>
              <a:t>Budget: € 7,1 miljoen, verdeeld over 5 plafonds.</a:t>
            </a:r>
          </a:p>
          <a:p>
            <a:r>
              <a:rPr lang="nl-NL" sz="2400" dirty="0"/>
              <a:t>Openstelling 28 mei t/m 31 augustus 17.00 uur</a:t>
            </a:r>
          </a:p>
          <a:p>
            <a:r>
              <a:rPr lang="nl-NL" sz="2400" dirty="0"/>
              <a:t>Subsidie per aanvraag: min. € 10.000, max. € 50.000</a:t>
            </a:r>
          </a:p>
          <a:p>
            <a:r>
              <a:rPr lang="nl-NL" sz="2400" dirty="0"/>
              <a:t>Aanvragers: (jonge) landbouwers of samenwerkingsverband van landbouwers</a:t>
            </a:r>
          </a:p>
          <a:p>
            <a:r>
              <a:rPr lang="nl-NL" sz="2400" dirty="0"/>
              <a:t>Jonge landbouwer: jonger dan 40 jaar en bedrijfshoofd op tijdstip van aanvraag subsidie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04CD03E-0E27-DEAD-341A-0C32268F8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370821"/>
              </p:ext>
            </p:extLst>
          </p:nvPr>
        </p:nvGraphicFramePr>
        <p:xfrm>
          <a:off x="711176" y="5850428"/>
          <a:ext cx="13881541" cy="3163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2670">
                  <a:extLst>
                    <a:ext uri="{9D8B030D-6E8A-4147-A177-3AD203B41FA5}">
                      <a16:colId xmlns:a16="http://schemas.microsoft.com/office/drawing/2014/main" val="3163629216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604798705"/>
                    </a:ext>
                  </a:extLst>
                </a:gridCol>
                <a:gridCol w="4176463">
                  <a:extLst>
                    <a:ext uri="{9D8B030D-6E8A-4147-A177-3AD203B41FA5}">
                      <a16:colId xmlns:a16="http://schemas.microsoft.com/office/drawing/2014/main" val="3471457443"/>
                    </a:ext>
                  </a:extLst>
                </a:gridCol>
              </a:tblGrid>
              <a:tr h="505371"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Plafond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Budget (x € 1.000) 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Subsidiepercentage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711816"/>
                  </a:ext>
                </a:extLst>
              </a:tr>
              <a:tr h="443086"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Plafond 1: water, biodiversiteit &amp; biologische bestrijding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1.267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40%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5597912"/>
                  </a:ext>
                </a:extLst>
              </a:tr>
              <a:tr h="443086"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Plafond 2: veehouderij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1.267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40%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147350"/>
                  </a:ext>
                </a:extLst>
              </a:tr>
              <a:tr h="443086"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Plafond 3: precisielandbouw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1.267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40%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647701"/>
                  </a:ext>
                </a:extLst>
              </a:tr>
              <a:tr h="443086"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Plafond 4: </a:t>
                      </a:r>
                      <a:r>
                        <a:rPr lang="nl-NL" sz="1800" dirty="0" err="1">
                          <a:effectLst/>
                        </a:rPr>
                        <a:t>agroforestry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1.007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40 - 70%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774894"/>
                  </a:ext>
                </a:extLst>
              </a:tr>
              <a:tr h="443086"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Plafond 5: jonge landbouwers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2.271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55%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8810708"/>
                  </a:ext>
                </a:extLst>
              </a:tr>
              <a:tr h="443086"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Totaal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endParaRPr lang="nl-NL" sz="1800" dirty="0">
                        <a:effectLst/>
                      </a:endParaRPr>
                    </a:p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7.081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0"/>
                        </a:lnSpc>
                        <a:buNone/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Futura Book" panose="020B05020202040203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458338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4832D50-02DB-385E-5EAC-39DD17308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6" y="2002006"/>
            <a:ext cx="6313756" cy="35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65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F73FF-973B-8817-972C-D8513E07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Openstelling productieve investeringen 2026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2BE4C5-D4CC-FC30-BB60-009E06D4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077" y="2079216"/>
            <a:ext cx="14081564" cy="6047957"/>
          </a:xfrm>
        </p:spPr>
        <p:txBody>
          <a:bodyPr/>
          <a:lstStyle/>
          <a:p>
            <a:r>
              <a:rPr lang="nl-NL" sz="2800" dirty="0"/>
              <a:t>Een aanvraag bevat één of meer investeringen uit één plafond. Dus </a:t>
            </a:r>
            <a:r>
              <a:rPr lang="nl-NL" sz="2800" u="sng" dirty="0"/>
              <a:t>niet</a:t>
            </a:r>
            <a:r>
              <a:rPr lang="nl-NL" sz="2800" dirty="0"/>
              <a:t> mogelijk om investeringen uit verschillende plafonds op te nemen in aanvraag</a:t>
            </a:r>
          </a:p>
          <a:p>
            <a:r>
              <a:rPr lang="nl-NL" sz="2800" dirty="0"/>
              <a:t>1 aanvraag per landbouwer. Wanneer meerdere aanvragen worden ingediend geldt alleen eerst ingediende aanvraag. </a:t>
            </a:r>
          </a:p>
          <a:p>
            <a:r>
              <a:rPr lang="nl-NL" sz="2800" dirty="0"/>
              <a:t>Regeling bevat een lijst van subsidiabele investeringen per plafond (zie QR-code of link in nieuwsbericht) </a:t>
            </a:r>
          </a:p>
          <a:p>
            <a:r>
              <a:rPr lang="nl-NL" sz="2800" dirty="0"/>
              <a:t>Alle investeringen zijn voorzien van een puntenaantal. </a:t>
            </a:r>
          </a:p>
          <a:p>
            <a:endParaRPr lang="nl-NL" sz="2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ECDE10-F563-A7FD-B870-41D1D23CF6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66" t="5005" r="9014" b="4814"/>
          <a:stretch>
            <a:fillRect/>
          </a:stretch>
        </p:blipFill>
        <p:spPr>
          <a:xfrm>
            <a:off x="12880527" y="5796136"/>
            <a:ext cx="2664297" cy="280917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F757CCF-3522-EFF5-2204-097004F20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18" y="5640189"/>
            <a:ext cx="5268838" cy="296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87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A8E90-1677-7FD6-5AF5-F5A404EEC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1CC41-8666-1B57-CBBC-F46D338E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Plafond water, biodiversiteit &amp; biologische bestrijding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12D296CC-BAD0-FFA4-EBDE-5E3C72A3A9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184414"/>
              </p:ext>
            </p:extLst>
          </p:nvPr>
        </p:nvGraphicFramePr>
        <p:xfrm>
          <a:off x="374260" y="2487418"/>
          <a:ext cx="14081564" cy="5175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576">
                  <a:extLst>
                    <a:ext uri="{9D8B030D-6E8A-4147-A177-3AD203B41FA5}">
                      <a16:colId xmlns:a16="http://schemas.microsoft.com/office/drawing/2014/main" val="721697504"/>
                    </a:ext>
                  </a:extLst>
                </a:gridCol>
                <a:gridCol w="8040668">
                  <a:extLst>
                    <a:ext uri="{9D8B030D-6E8A-4147-A177-3AD203B41FA5}">
                      <a16:colId xmlns:a16="http://schemas.microsoft.com/office/drawing/2014/main" val="1931973946"/>
                    </a:ext>
                  </a:extLst>
                </a:gridCol>
                <a:gridCol w="1791320">
                  <a:extLst>
                    <a:ext uri="{9D8B030D-6E8A-4147-A177-3AD203B41FA5}">
                      <a16:colId xmlns:a16="http://schemas.microsoft.com/office/drawing/2014/main" val="4088810"/>
                    </a:ext>
                  </a:extLst>
                </a:gridCol>
              </a:tblGrid>
              <a:tr h="667737">
                <a:tc>
                  <a:txBody>
                    <a:bodyPr/>
                    <a:lstStyle/>
                    <a:p>
                      <a:r>
                        <a:rPr lang="nl-N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Investeringscategorie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Subsidiabel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Punten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14548"/>
                  </a:ext>
                </a:extLst>
              </a:tr>
              <a:tr h="1168541"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Materieel voor bewerking van percelen gericht op vermindering perceelafspoeling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Aanschaf van:</a:t>
                      </a:r>
                    </a:p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Drempelmachine voor ruggenteelten</a:t>
                      </a:r>
                    </a:p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Wafeltjesmachine</a:t>
                      </a:r>
                    </a:p>
                    <a:p>
                      <a:r>
                        <a:rPr lang="nl-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Gitterrollen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90784"/>
                  </a:ext>
                </a:extLst>
              </a:tr>
              <a:tr h="1168541"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Waterbesparende precisieberegening en irrigatie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Onder andere aanschaf en aanleg van: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 err="1"/>
                        <a:t>Dripirrigatie</a:t>
                      </a:r>
                      <a:endParaRPr lang="nl-NL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Druppelslangen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Aanschaf vlaksproeiers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Aanschaf beregeningsboom (zie lijst voor overige investeringen)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139327"/>
                  </a:ext>
                </a:extLst>
              </a:tr>
              <a:tr h="1168541"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Bovengrondse wateropvang (inclusief hemelwateropvang)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Waterbassins en silo’s ten behoeve van hemelwateropvang inclusief bijbehorende pijpleidingen en voorzieningen ten behoeve van de opvang van hemelwater van daken.</a:t>
                      </a: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Bijbehorende kosten voor, hekwerk, taludbescherming en graafwerk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661211"/>
                  </a:ext>
                </a:extLst>
              </a:tr>
              <a:tr h="667737"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 meters en monitoringssensoren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Onder andere aanschaf en aanleg van EC meters, continumeters, grondwatermeters, PH 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32792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5DABAC5B-B37B-61F3-53F1-AB74E9698182}"/>
              </a:ext>
            </a:extLst>
          </p:cNvPr>
          <p:cNvSpPr txBox="1"/>
          <p:nvPr/>
        </p:nvSpPr>
        <p:spPr>
          <a:xfrm>
            <a:off x="350032" y="188661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E9A1474-1305-1995-4F5B-BFA30BE5401D}"/>
              </a:ext>
            </a:extLst>
          </p:cNvPr>
          <p:cNvSpPr txBox="1"/>
          <p:nvPr/>
        </p:nvSpPr>
        <p:spPr>
          <a:xfrm>
            <a:off x="1071216" y="8031286"/>
            <a:ext cx="11577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Zie bijlage 1a van de openstellingsbesluit voor nadere toelichting van de investeringscategorieen</a:t>
            </a:r>
          </a:p>
        </p:txBody>
      </p:sp>
    </p:spTree>
    <p:extLst>
      <p:ext uri="{BB962C8B-B14F-4D97-AF65-F5344CB8AC3E}">
        <p14:creationId xmlns:p14="http://schemas.microsoft.com/office/powerpoint/2010/main" val="164260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9C184-8369-2792-DEED-AC625C84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Plafond water, biodiversiteit &amp; biologische bestrijding</a:t>
            </a:r>
          </a:p>
        </p:txBody>
      </p:sp>
      <p:graphicFrame>
        <p:nvGraphicFramePr>
          <p:cNvPr id="6" name="Tijdelijke aanduiding voor inhoud 4">
            <a:extLst>
              <a:ext uri="{FF2B5EF4-FFF2-40B4-BE49-F238E27FC236}">
                <a16:creationId xmlns:a16="http://schemas.microsoft.com/office/drawing/2014/main" id="{F379F793-6821-0525-6EF6-E3598C374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122469"/>
              </p:ext>
            </p:extLst>
          </p:nvPr>
        </p:nvGraphicFramePr>
        <p:xfrm>
          <a:off x="711176" y="2398219"/>
          <a:ext cx="14081564" cy="550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1244">
                  <a:extLst>
                    <a:ext uri="{9D8B030D-6E8A-4147-A177-3AD203B41FA5}">
                      <a16:colId xmlns:a16="http://schemas.microsoft.com/office/drawing/2014/main" val="721697504"/>
                    </a:ext>
                  </a:extLst>
                </a:gridCol>
                <a:gridCol w="7021264">
                  <a:extLst>
                    <a:ext uri="{9D8B030D-6E8A-4147-A177-3AD203B41FA5}">
                      <a16:colId xmlns:a16="http://schemas.microsoft.com/office/drawing/2014/main" val="3729560062"/>
                    </a:ext>
                  </a:extLst>
                </a:gridCol>
                <a:gridCol w="1209056">
                  <a:extLst>
                    <a:ext uri="{9D8B030D-6E8A-4147-A177-3AD203B41FA5}">
                      <a16:colId xmlns:a16="http://schemas.microsoft.com/office/drawing/2014/main" val="4088810"/>
                    </a:ext>
                  </a:extLst>
                </a:gridCol>
              </a:tblGrid>
              <a:tr h="700159">
                <a:tc>
                  <a:txBody>
                    <a:bodyPr/>
                    <a:lstStyle/>
                    <a:p>
                      <a:r>
                        <a:rPr lang="nl-N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Investeringscategorie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Subsidiabel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Punten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14548"/>
                  </a:ext>
                </a:extLst>
              </a:tr>
              <a:tr h="700159"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Autonome en </a:t>
                      </a:r>
                      <a:r>
                        <a:rPr lang="nl-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semi-autonome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niet-chemische bestrijding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 Aanschaf van autonome en </a:t>
                      </a:r>
                      <a:r>
                        <a:rPr lang="nl-NL" dirty="0" err="1"/>
                        <a:t>semi-autonome</a:t>
                      </a:r>
                      <a:r>
                        <a:rPr lang="nl-NL" dirty="0"/>
                        <a:t> systemen die ziekten/plagen/onkruiden herkennen en op duurzame wijze bestrijden in het veld (o.a. mechanisch, laser, elektrisch).</a:t>
                      </a:r>
                    </a:p>
                    <a:p>
                      <a:r>
                        <a:rPr lang="nl-NL" dirty="0"/>
                        <a:t>- Systemen ten behoeve van niet-chemische bestrijding schadelijke insecten.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90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Strokenteelt en gewasdiversiteit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O.a. Zelfrijdende machines voor strokenteelt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139327"/>
                  </a:ext>
                </a:extLst>
              </a:tr>
              <a:tr h="539852"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Vaste rijpaden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O.a. aanschaf machines voor werken met vaste rijpaden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661211"/>
                  </a:ext>
                </a:extLst>
              </a:tr>
              <a:tr h="700159"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Vermindering bodemverdichting door brede banden en rupsbanden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O.a. aanschaf van rupsbanden voor onder tractor of zelfrijdende oogstmachine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32792"/>
                  </a:ext>
                </a:extLst>
              </a:tr>
              <a:tr h="400091"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Onkruid-, plaag- en ziektebestrijding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O.a. aanschaf van schoffeltuig, mechanische loofsnijder of wortelsnijder of looftrekker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148261"/>
                  </a:ext>
                </a:extLst>
              </a:tr>
              <a:tr h="400091"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Verwerken bedrijfsgewassen tot meststoffen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O.a. apparatuur voor </a:t>
                      </a:r>
                      <a:r>
                        <a:rPr lang="nl-NL" dirty="0" err="1"/>
                        <a:t>verhakselen</a:t>
                      </a:r>
                      <a:r>
                        <a:rPr lang="nl-NL" dirty="0"/>
                        <a:t> van materiaal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580941"/>
                  </a:ext>
                </a:extLst>
              </a:tr>
              <a:tr h="700159"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Verwerken en toepassen van organisch restmateriaal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Investeringen die specifiek bedoeld zijn voor verwerking van organisch restmateriaal  met als doelen verhogen bodemkwaliteit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409138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F77104E6-07F0-65E3-95E0-36445ADEB6A7}"/>
              </a:ext>
            </a:extLst>
          </p:cNvPr>
          <p:cNvSpPr txBox="1"/>
          <p:nvPr/>
        </p:nvSpPr>
        <p:spPr>
          <a:xfrm>
            <a:off x="711176" y="1780657"/>
            <a:ext cx="7479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Biodiversiteit &amp; Biologische bestrijding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C6012FC-E890-C8E8-2A27-642EB1474FCC}"/>
              </a:ext>
            </a:extLst>
          </p:cNvPr>
          <p:cNvSpPr txBox="1"/>
          <p:nvPr/>
        </p:nvSpPr>
        <p:spPr>
          <a:xfrm>
            <a:off x="711176" y="8051767"/>
            <a:ext cx="11577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Zie bijlage 1a van de openstellingsbesluit voor nadere toelichting van de investeringscategorieen</a:t>
            </a:r>
          </a:p>
        </p:txBody>
      </p:sp>
    </p:spTree>
    <p:extLst>
      <p:ext uri="{BB962C8B-B14F-4D97-AF65-F5344CB8AC3E}">
        <p14:creationId xmlns:p14="http://schemas.microsoft.com/office/powerpoint/2010/main" val="152153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53FF5-48EB-1379-9D8D-6B36A4D4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975008"/>
            <a:ext cx="14081564" cy="942526"/>
          </a:xfrm>
        </p:spPr>
        <p:txBody>
          <a:bodyPr/>
          <a:lstStyle/>
          <a:p>
            <a:r>
              <a:rPr lang="nl-NL" dirty="0"/>
              <a:t>Plafond veehouderij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E4BCE49C-0C9B-0D1C-189E-CF0FB94AD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899250"/>
              </p:ext>
            </p:extLst>
          </p:nvPr>
        </p:nvGraphicFramePr>
        <p:xfrm>
          <a:off x="596474" y="2434347"/>
          <a:ext cx="14601622" cy="4049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435018968"/>
                    </a:ext>
                  </a:extLst>
                </a:gridCol>
                <a:gridCol w="11444479">
                  <a:extLst>
                    <a:ext uri="{9D8B030D-6E8A-4147-A177-3AD203B41FA5}">
                      <a16:colId xmlns:a16="http://schemas.microsoft.com/office/drawing/2014/main" val="1303662619"/>
                    </a:ext>
                  </a:extLst>
                </a:gridCol>
                <a:gridCol w="780879">
                  <a:extLst>
                    <a:ext uri="{9D8B030D-6E8A-4147-A177-3AD203B41FA5}">
                      <a16:colId xmlns:a16="http://schemas.microsoft.com/office/drawing/2014/main" val="2248919356"/>
                    </a:ext>
                  </a:extLst>
                </a:gridCol>
              </a:tblGrid>
              <a:tr h="359288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Investeringscategorie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Subsidiabel</a:t>
                      </a: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 err="1">
                          <a:effectLst/>
                          <a:latin typeface="+mj-lt"/>
                        </a:rPr>
                        <a:t>Pnt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extLst>
                  <a:ext uri="{0D108BD9-81ED-4DB2-BD59-A6C34878D82A}">
                    <a16:rowId xmlns:a16="http://schemas.microsoft.com/office/drawing/2014/main" val="2070477752"/>
                  </a:ext>
                </a:extLst>
              </a:tr>
              <a:tr h="643368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Comfortabele ligplaatsen voor veehouderij 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Onder andere aanschaf en aanleg van matras, waterbed, </a:t>
                      </a:r>
                      <a:r>
                        <a:rPr lang="nl-NL" sz="16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diepstrooiselbox</a:t>
                      </a:r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en combinatie van mat of matras met diepstrooisel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18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extLst>
                  <a:ext uri="{0D108BD9-81ED-4DB2-BD59-A6C34878D82A}">
                    <a16:rowId xmlns:a16="http://schemas.microsoft.com/office/drawing/2014/main" val="1347285219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Digitale voorzieningen voor weidegang  </a:t>
                      </a: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 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Onder andere aanschaf en aanleg van </a:t>
                      </a:r>
                      <a:r>
                        <a:rPr lang="nl-NL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trackers</a:t>
                      </a:r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via een oormerk of band</a:t>
                      </a:r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systemen ten behoeve van weidegang die </a:t>
                      </a:r>
                      <a:r>
                        <a:rPr lang="nl-NL" sz="16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diergerelateerde</a:t>
                      </a:r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zaken kunnen registreren en monitoren, monitoringssystemen t.b.v. weidegang, automatische weide-selectiepoorten voor toegang richting de weide</a:t>
                      </a: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18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extLst>
                  <a:ext uri="{0D108BD9-81ED-4DB2-BD59-A6C34878D82A}">
                    <a16:rowId xmlns:a16="http://schemas.microsoft.com/office/drawing/2014/main" val="2209275005"/>
                  </a:ext>
                </a:extLst>
              </a:tr>
              <a:tr h="512327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 err="1">
                          <a:effectLst/>
                          <a:latin typeface="+mj-lt"/>
                        </a:rPr>
                        <a:t>Monomestvergisters</a:t>
                      </a:r>
                      <a:r>
                        <a:rPr lang="nl-NL" sz="16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 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Aanschaf en aanleg van </a:t>
                      </a:r>
                      <a:r>
                        <a:rPr lang="nl-NL" sz="16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monomestvergister</a:t>
                      </a:r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(max. omvang van 25.000m</a:t>
                      </a:r>
                      <a:r>
                        <a:rPr lang="nl-NL" sz="1600" kern="1200" baseline="300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mest)</a:t>
                      </a: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>
                          <a:effectLst/>
                          <a:latin typeface="+mj-lt"/>
                        </a:rPr>
                        <a:t>16</a:t>
                      </a:r>
                      <a:endParaRPr lang="nl-NL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extLst>
                  <a:ext uri="{0D108BD9-81ED-4DB2-BD59-A6C34878D82A}">
                    <a16:rowId xmlns:a16="http://schemas.microsoft.com/office/drawing/2014/main" val="1325134609"/>
                  </a:ext>
                </a:extLst>
              </a:tr>
              <a:tr h="586997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Mestverwerkingssystemen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Onder andere de aanschaf en aanleg van mestverwerkingsinstallaties al dan niet in combinatie met een </a:t>
                      </a:r>
                      <a:r>
                        <a:rPr lang="nl-NL" sz="16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monomestvergistingsinstallatie</a:t>
                      </a:r>
                      <a:endParaRPr lang="nl-N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>
                          <a:effectLst/>
                          <a:latin typeface="+mj-lt"/>
                        </a:rPr>
                        <a:t>18</a:t>
                      </a:r>
                      <a:endParaRPr lang="nl-NL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extLst>
                  <a:ext uri="{0D108BD9-81ED-4DB2-BD59-A6C34878D82A}">
                    <a16:rowId xmlns:a16="http://schemas.microsoft.com/office/drawing/2014/main" val="2557601596"/>
                  </a:ext>
                </a:extLst>
              </a:tr>
              <a:tr h="810650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endParaRPr lang="nl-NL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Mestscheidingsinstallaties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Aanschaf en aanleg van: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mechanische mestscheidingsapparatuur zodat de ruwe (drijf)mest door de mechanische bewerking wordt gescheiden in een dikke fractie en een dunne fractie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Stikstofkrakers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buNone/>
                      </a:pPr>
                      <a:r>
                        <a:rPr lang="nl-NL" sz="1600" dirty="0">
                          <a:effectLst/>
                          <a:latin typeface="+mj-lt"/>
                        </a:rPr>
                        <a:t>18</a:t>
                      </a:r>
                      <a:endParaRPr lang="nl-N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4" marR="14284" marT="0" marB="0"/>
                </a:tc>
                <a:extLst>
                  <a:ext uri="{0D108BD9-81ED-4DB2-BD59-A6C34878D82A}">
                    <a16:rowId xmlns:a16="http://schemas.microsoft.com/office/drawing/2014/main" val="300432197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FBA76DAD-CD68-8A2D-A44A-4ED1ACAE9657}"/>
              </a:ext>
            </a:extLst>
          </p:cNvPr>
          <p:cNvSpPr txBox="1"/>
          <p:nvPr/>
        </p:nvSpPr>
        <p:spPr>
          <a:xfrm>
            <a:off x="596474" y="7226465"/>
            <a:ext cx="11577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Zie bijlage 1b van de openstellingsbesluit voor nadere toelichting van de investeringscategorieen</a:t>
            </a:r>
          </a:p>
        </p:txBody>
      </p:sp>
    </p:spTree>
    <p:extLst>
      <p:ext uri="{BB962C8B-B14F-4D97-AF65-F5344CB8AC3E}">
        <p14:creationId xmlns:p14="http://schemas.microsoft.com/office/powerpoint/2010/main" val="410908108"/>
      </p:ext>
    </p:extLst>
  </p:cSld>
  <p:clrMapOvr>
    <a:masterClrMapping/>
  </p:clrMapOvr>
</p:sld>
</file>

<file path=ppt/theme/theme1.xml><?xml version="1.0" encoding="utf-8"?>
<a:theme xmlns:a="http://schemas.openxmlformats.org/drawingml/2006/main" name="1 witte achtergrond + extra titelblad">
  <a:themeElements>
    <a:clrScheme name="PNB huisstijl 2014 oranje">
      <a:dk1>
        <a:sysClr val="windowText" lastClr="000000"/>
      </a:dk1>
      <a:lt1>
        <a:sysClr val="window" lastClr="FFFFFF"/>
      </a:lt1>
      <a:dk2>
        <a:srgbClr val="009AD8"/>
      </a:dk2>
      <a:lt2>
        <a:srgbClr val="EEECE1"/>
      </a:lt2>
      <a:accent1>
        <a:srgbClr val="009AD8"/>
      </a:accent1>
      <a:accent2>
        <a:srgbClr val="5C2483"/>
      </a:accent2>
      <a:accent3>
        <a:srgbClr val="941D42"/>
      </a:accent3>
      <a:accent4>
        <a:srgbClr val="EC6707"/>
      </a:accent4>
      <a:accent5>
        <a:srgbClr val="FFE500"/>
      </a:accent5>
      <a:accent6>
        <a:srgbClr val="006E79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NB_Breedbeeld_Kleuren.potx" id="{512F9F02-6A02-43B7-BE06-0AA665E1B328}" vid="{892CC33D-004A-40D6-979B-A563E068DEB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428ECB6B766543BD24AC4CF6519F45" ma:contentTypeVersion="2" ma:contentTypeDescription="Een nieuw document maken." ma:contentTypeScope="" ma:versionID="81168a27781dbbadab968477b32dadc8">
  <xsd:schema xmlns:xsd="http://www.w3.org/2001/XMLSchema" xmlns:xs="http://www.w3.org/2001/XMLSchema" xmlns:p="http://schemas.microsoft.com/office/2006/metadata/properties" xmlns:ns2="25720d07-9429-4904-ac9c-a11dbfbac2d8" targetNamespace="http://schemas.microsoft.com/office/2006/metadata/properties" ma:root="true" ma:fieldsID="593a7b7cfccddd2878e0cdc34a213951" ns2:_="">
    <xsd:import namespace="25720d07-9429-4904-ac9c-a11dbfbac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20d07-9429-4904-ac9c-a11dbfbac2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E3AB6F-EBDF-45CC-81DE-DAF9B806F0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720d07-9429-4904-ac9c-a11dbfbac2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DDB687-7863-4EA5-95F4-556271EFB8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87C31A-B7FA-47CD-9B9E-43C6EED2252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met kleuren</Template>
  <TotalTime>9436</TotalTime>
  <Words>2135</Words>
  <Application>Microsoft Office PowerPoint</Application>
  <PresentationFormat>Aangepast</PresentationFormat>
  <Paragraphs>373</Paragraphs>
  <Slides>21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-apple-system</vt:lpstr>
      <vt:lpstr>Arial</vt:lpstr>
      <vt:lpstr>Calibri</vt:lpstr>
      <vt:lpstr>Futura Book</vt:lpstr>
      <vt:lpstr>Symbol</vt:lpstr>
      <vt:lpstr>Verdana</vt:lpstr>
      <vt:lpstr>1 witte achtergrond + extra titelblad</vt:lpstr>
      <vt:lpstr>Informatiebijeenkomst GLB-openstelling Productieve investeringen groen-blauw dierenwelzijn 2026</vt:lpstr>
      <vt:lpstr>Spelregels</vt:lpstr>
      <vt:lpstr>Onderdelen</vt:lpstr>
      <vt:lpstr>Achtergrond</vt:lpstr>
      <vt:lpstr>Openstelling productieve investeringen 2026</vt:lpstr>
      <vt:lpstr>Openstelling productieve investeringen 2026</vt:lpstr>
      <vt:lpstr>Plafond water, biodiversiteit &amp; biologische bestrijding</vt:lpstr>
      <vt:lpstr>Plafond water, biodiversiteit &amp; biologische bestrijding</vt:lpstr>
      <vt:lpstr>Plafond veehouderij</vt:lpstr>
      <vt:lpstr>Plafond veehouderij</vt:lpstr>
      <vt:lpstr>Precisielandbouw</vt:lpstr>
      <vt:lpstr>Plafond agroforestry</vt:lpstr>
      <vt:lpstr>Plafond jonge landbouwers</vt:lpstr>
      <vt:lpstr>Wijze van aanvragen en de behandeling ervan </vt:lpstr>
      <vt:lpstr>Governance</vt:lpstr>
      <vt:lpstr>Subsidietraject (Tenderprocedure)</vt:lpstr>
      <vt:lpstr>Arrangement 2</vt:lpstr>
      <vt:lpstr>Subsidiabele kosten art. 1.8</vt:lpstr>
      <vt:lpstr>Berekening subsidiabele kosten (toelichting op artikel 1.9a) </vt:lpstr>
      <vt:lpstr>Algemene aandachtspunten en Tips</vt:lpstr>
      <vt:lpstr>Vragen &amp; Contact?</vt:lpstr>
    </vt:vector>
  </TitlesOfParts>
  <Company>Provincie Noord-Brabant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GLB-NSP 23-27: Perspectiefnota - Landbouw, Natuur en Water</dc:title>
  <dc:creator>Tim den Hartog</dc:creator>
  <cp:lastModifiedBy>Luuk Vissers</cp:lastModifiedBy>
  <cp:revision>23</cp:revision>
  <dcterms:created xsi:type="dcterms:W3CDTF">2023-10-19T13:43:04Z</dcterms:created>
  <dcterms:modified xsi:type="dcterms:W3CDTF">2026-06-04T10:05:54Z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0x010100DF428ECB6B766543BD24AC4CF6519F45</vt:lpwstr>
  </property>
  <property fmtid="{D5CDD505-2E9C-101B-9397-08002B2CF9AE}" pid="3" name="MSIP_Label_b8665262-5df6-455e-bf48-5928a5d868f6_Enabled">
    <vt:lpwstr>true</vt:lpwstr>
  </property>
  <property fmtid="{D5CDD505-2E9C-101B-9397-08002B2CF9AE}" pid="4" name="MSIP_Label_b8665262-5df6-455e-bf48-5928a5d868f6_SetDate">
    <vt:lpwstr>2023-10-19T14:04:03Z</vt:lpwstr>
  </property>
  <property fmtid="{D5CDD505-2E9C-101B-9397-08002B2CF9AE}" pid="5" name="MSIP_Label_b8665262-5df6-455e-bf48-5928a5d868f6_Method">
    <vt:lpwstr>Standard</vt:lpwstr>
  </property>
  <property fmtid="{D5CDD505-2E9C-101B-9397-08002B2CF9AE}" pid="6" name="MSIP_Label_b8665262-5df6-455e-bf48-5928a5d868f6_Name">
    <vt:lpwstr>Vertrouwelijk</vt:lpwstr>
  </property>
  <property fmtid="{D5CDD505-2E9C-101B-9397-08002B2CF9AE}" pid="7" name="MSIP_Label_b8665262-5df6-455e-bf48-5928a5d868f6_SiteId">
    <vt:lpwstr>d2aff5f9-8c21-47f2-88f3-08ac4fda56f5</vt:lpwstr>
  </property>
  <property fmtid="{D5CDD505-2E9C-101B-9397-08002B2CF9AE}" pid="8" name="MSIP_Label_b8665262-5df6-455e-bf48-5928a5d868f6_ActionId">
    <vt:lpwstr>82211e63-1663-48ba-86e1-b2c514399932</vt:lpwstr>
  </property>
  <property fmtid="{D5CDD505-2E9C-101B-9397-08002B2CF9AE}" pid="9" name="MSIP_Label_b8665262-5df6-455e-bf48-5928a5d868f6_ContentBits">
    <vt:lpwstr>0</vt:lpwstr>
  </property>
</Properties>
</file>