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1"/>
  </p:notesMasterIdLst>
  <p:sldIdLst>
    <p:sldId id="256" r:id="rId6"/>
    <p:sldId id="522" r:id="rId7"/>
    <p:sldId id="523" r:id="rId8"/>
    <p:sldId id="525" r:id="rId9"/>
    <p:sldId id="517" r:id="rId10"/>
    <p:sldId id="532" r:id="rId11"/>
    <p:sldId id="521" r:id="rId12"/>
    <p:sldId id="534" r:id="rId13"/>
    <p:sldId id="533" r:id="rId14"/>
    <p:sldId id="526" r:id="rId15"/>
    <p:sldId id="529" r:id="rId16"/>
    <p:sldId id="528" r:id="rId17"/>
    <p:sldId id="531" r:id="rId18"/>
    <p:sldId id="530" r:id="rId19"/>
    <p:sldId id="283" r:id="rId20"/>
  </p:sldIdLst>
  <p:sldSz cx="16256000" cy="9144000"/>
  <p:notesSz cx="6858000" cy="9144000"/>
  <p:defaultTextStyle>
    <a:defPPr>
      <a:defRPr lang="nl-NL"/>
    </a:defPPr>
    <a:lvl1pPr marL="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81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62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430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24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05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86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67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481" algn="l" defTabSz="16256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BCC806-4746-CC6B-B5F7-557F35FF9AF5}" name="Silko Mergenthal" initials="SM" userId="S::SMergenthal@brabant.nl::4c4f7ccd-d4c0-403c-b8e3-ecb9262a11cd" providerId="AD"/>
  <p188:author id="{45AE4A30-D77E-24E5-A854-9918ABA7977F}" name="Luuk Vissers" initials="" userId="S::LSVissers@brabant.nl::6e0b1661-aa0c-4f41-83e9-28008d028a4d" providerId="AD"/>
  <p188:author id="{12C0898C-6C46-9F06-4C48-2F95CEF17015}" name="Luuk Vissers" initials="LV" userId="S::lsvissers@brabant.nl::6e0b1661-aa0c-4f41-83e9-28008d028a4d" providerId="AD"/>
  <p188:author id="{7D5A7ABE-AD6F-50E4-9F71-C1BB840F8A28}" name="Joyce Sponselee" initials="JS" userId="S::J.Sponselee@stimulus.nl::768a0c01-b603-4ae9-b195-3e849853a4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2D"/>
    <a:srgbClr val="5C2483"/>
    <a:srgbClr val="00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540" autoAdjust="0"/>
  </p:normalViewPr>
  <p:slideViewPr>
    <p:cSldViewPr>
      <p:cViewPr varScale="1">
        <p:scale>
          <a:sx n="66" d="100"/>
          <a:sy n="66" d="100"/>
        </p:scale>
        <p:origin x="1470" y="8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uk Vissers" userId="6e0b1661-aa0c-4f41-83e9-28008d028a4d" providerId="ADAL" clId="{4770533F-ED16-4114-ACD1-26219152E61B}"/>
    <pc:docChg chg="undo custSel addSld delSld modSld">
      <pc:chgData name="Luuk Vissers" userId="6e0b1661-aa0c-4f41-83e9-28008d028a4d" providerId="ADAL" clId="{4770533F-ED16-4114-ACD1-26219152E61B}" dt="2026-06-04T06:59:31.352" v="4543" actId="6549"/>
      <pc:docMkLst>
        <pc:docMk/>
      </pc:docMkLst>
      <pc:sldChg chg="addSp modSp mod">
        <pc:chgData name="Luuk Vissers" userId="6e0b1661-aa0c-4f41-83e9-28008d028a4d" providerId="ADAL" clId="{4770533F-ED16-4114-ACD1-26219152E61B}" dt="2026-05-27T09:26:58.659" v="1501" actId="20577"/>
        <pc:sldMkLst>
          <pc:docMk/>
          <pc:sldMk cId="2274494537" sldId="256"/>
        </pc:sldMkLst>
        <pc:spChg chg="mod">
          <ac:chgData name="Luuk Vissers" userId="6e0b1661-aa0c-4f41-83e9-28008d028a4d" providerId="ADAL" clId="{4770533F-ED16-4114-ACD1-26219152E61B}" dt="2026-05-27T08:46:33.390" v="1471" actId="20577"/>
          <ac:spMkLst>
            <pc:docMk/>
            <pc:sldMk cId="2274494537" sldId="256"/>
            <ac:spMk id="2" creationId="{00000000-0000-0000-0000-000000000000}"/>
          </ac:spMkLst>
        </pc:spChg>
        <pc:spChg chg="mod">
          <ac:chgData name="Luuk Vissers" userId="6e0b1661-aa0c-4f41-83e9-28008d028a4d" providerId="ADAL" clId="{4770533F-ED16-4114-ACD1-26219152E61B}" dt="2026-05-27T09:26:58.659" v="1501" actId="20577"/>
          <ac:spMkLst>
            <pc:docMk/>
            <pc:sldMk cId="2274494537" sldId="256"/>
            <ac:spMk id="3" creationId="{00000000-0000-0000-0000-000000000000}"/>
          </ac:spMkLst>
        </pc:spChg>
        <pc:picChg chg="add mod">
          <ac:chgData name="Luuk Vissers" userId="6e0b1661-aa0c-4f41-83e9-28008d028a4d" providerId="ADAL" clId="{4770533F-ED16-4114-ACD1-26219152E61B}" dt="2026-05-27T09:26:19.508" v="1473" actId="1076"/>
          <ac:picMkLst>
            <pc:docMk/>
            <pc:sldMk cId="2274494537" sldId="256"/>
            <ac:picMk id="7" creationId="{6E8C7145-F700-1F2C-FA7F-918BEEE8BB48}"/>
          </ac:picMkLst>
        </pc:picChg>
      </pc:sldChg>
      <pc:sldChg chg="modNotesTx">
        <pc:chgData name="Luuk Vissers" userId="6e0b1661-aa0c-4f41-83e9-28008d028a4d" providerId="ADAL" clId="{4770533F-ED16-4114-ACD1-26219152E61B}" dt="2026-06-04T06:59:12.280" v="4536" actId="6549"/>
        <pc:sldMkLst>
          <pc:docMk/>
          <pc:sldMk cId="3843237996" sldId="517"/>
        </pc:sldMkLst>
      </pc:sldChg>
      <pc:sldChg chg="del mod modShow">
        <pc:chgData name="Luuk Vissers" userId="6e0b1661-aa0c-4f41-83e9-28008d028a4d" providerId="ADAL" clId="{4770533F-ED16-4114-ACD1-26219152E61B}" dt="2026-06-04T06:59:03.425" v="4533" actId="2696"/>
        <pc:sldMkLst>
          <pc:docMk/>
          <pc:sldMk cId="286549796" sldId="520"/>
        </pc:sldMkLst>
      </pc:sldChg>
      <pc:sldChg chg="modSp mod modNotesTx">
        <pc:chgData name="Luuk Vissers" userId="6e0b1661-aa0c-4f41-83e9-28008d028a4d" providerId="ADAL" clId="{4770533F-ED16-4114-ACD1-26219152E61B}" dt="2026-06-04T06:59:15.646" v="4537" actId="6549"/>
        <pc:sldMkLst>
          <pc:docMk/>
          <pc:sldMk cId="351871079" sldId="521"/>
        </pc:sldMkLst>
        <pc:spChg chg="mod">
          <ac:chgData name="Luuk Vissers" userId="6e0b1661-aa0c-4f41-83e9-28008d028a4d" providerId="ADAL" clId="{4770533F-ED16-4114-ACD1-26219152E61B}" dt="2026-05-27T08:30:53.786" v="1214" actId="6549"/>
          <ac:spMkLst>
            <pc:docMk/>
            <pc:sldMk cId="351871079" sldId="521"/>
            <ac:spMk id="9" creationId="{3381483F-6FCC-D3B6-B290-F0CB5CA8620E}"/>
          </ac:spMkLst>
        </pc:spChg>
      </pc:sldChg>
      <pc:sldChg chg="modNotesTx">
        <pc:chgData name="Luuk Vissers" userId="6e0b1661-aa0c-4f41-83e9-28008d028a4d" providerId="ADAL" clId="{4770533F-ED16-4114-ACD1-26219152E61B}" dt="2026-06-04T06:59:10.291" v="4535" actId="6549"/>
        <pc:sldMkLst>
          <pc:docMk/>
          <pc:sldMk cId="278551473" sldId="525"/>
        </pc:sldMkLst>
      </pc:sldChg>
      <pc:sldChg chg="modSp mod modNotesTx">
        <pc:chgData name="Luuk Vissers" userId="6e0b1661-aa0c-4f41-83e9-28008d028a4d" providerId="ADAL" clId="{4770533F-ED16-4114-ACD1-26219152E61B}" dt="2026-06-04T06:59:22.452" v="4539" actId="6549"/>
        <pc:sldMkLst>
          <pc:docMk/>
          <pc:sldMk cId="210673278" sldId="526"/>
        </pc:sldMkLst>
        <pc:spChg chg="mod">
          <ac:chgData name="Luuk Vissers" userId="6e0b1661-aa0c-4f41-83e9-28008d028a4d" providerId="ADAL" clId="{4770533F-ED16-4114-ACD1-26219152E61B}" dt="2026-06-01T15:15:20.424" v="1593" actId="20577"/>
          <ac:spMkLst>
            <pc:docMk/>
            <pc:sldMk cId="210673278" sldId="526"/>
            <ac:spMk id="11" creationId="{99919215-F24E-6BDE-AC20-A770C39E92F0}"/>
          </ac:spMkLst>
        </pc:spChg>
      </pc:sldChg>
      <pc:sldChg chg="del mod modShow">
        <pc:chgData name="Luuk Vissers" userId="6e0b1661-aa0c-4f41-83e9-28008d028a4d" providerId="ADAL" clId="{4770533F-ED16-4114-ACD1-26219152E61B}" dt="2026-06-04T06:59:05.685" v="4534" actId="2696"/>
        <pc:sldMkLst>
          <pc:docMk/>
          <pc:sldMk cId="382711040" sldId="527"/>
        </pc:sldMkLst>
      </pc:sldChg>
      <pc:sldChg chg="modNotesTx">
        <pc:chgData name="Luuk Vissers" userId="6e0b1661-aa0c-4f41-83e9-28008d028a4d" providerId="ADAL" clId="{4770533F-ED16-4114-ACD1-26219152E61B}" dt="2026-06-04T06:59:27.843" v="4541" actId="6549"/>
        <pc:sldMkLst>
          <pc:docMk/>
          <pc:sldMk cId="1748096169" sldId="528"/>
        </pc:sldMkLst>
      </pc:sldChg>
      <pc:sldChg chg="modSp mod modNotesTx">
        <pc:chgData name="Luuk Vissers" userId="6e0b1661-aa0c-4f41-83e9-28008d028a4d" providerId="ADAL" clId="{4770533F-ED16-4114-ACD1-26219152E61B}" dt="2026-06-04T06:59:25.685" v="4540" actId="6549"/>
        <pc:sldMkLst>
          <pc:docMk/>
          <pc:sldMk cId="1934189314" sldId="529"/>
        </pc:sldMkLst>
        <pc:spChg chg="mod">
          <ac:chgData name="Luuk Vissers" userId="6e0b1661-aa0c-4f41-83e9-28008d028a4d" providerId="ADAL" clId="{4770533F-ED16-4114-ACD1-26219152E61B}" dt="2026-06-01T15:08:49.980" v="1513" actId="20577"/>
          <ac:spMkLst>
            <pc:docMk/>
            <pc:sldMk cId="1934189314" sldId="529"/>
            <ac:spMk id="11" creationId="{7642F43C-474D-8027-BAE8-1D3E9E54D07D}"/>
          </ac:spMkLst>
        </pc:spChg>
      </pc:sldChg>
      <pc:sldChg chg="modSp mod modNotesTx">
        <pc:chgData name="Luuk Vissers" userId="6e0b1661-aa0c-4f41-83e9-28008d028a4d" providerId="ADAL" clId="{4770533F-ED16-4114-ACD1-26219152E61B}" dt="2026-06-04T06:59:31.352" v="4543" actId="6549"/>
        <pc:sldMkLst>
          <pc:docMk/>
          <pc:sldMk cId="1826710538" sldId="530"/>
        </pc:sldMkLst>
        <pc:spChg chg="mod">
          <ac:chgData name="Luuk Vissers" userId="6e0b1661-aa0c-4f41-83e9-28008d028a4d" providerId="ADAL" clId="{4770533F-ED16-4114-ACD1-26219152E61B}" dt="2026-06-02T08:05:06.775" v="1607" actId="115"/>
          <ac:spMkLst>
            <pc:docMk/>
            <pc:sldMk cId="1826710538" sldId="530"/>
            <ac:spMk id="11" creationId="{FEBF805C-F27A-0777-99F1-672C7F6BCEF7}"/>
          </ac:spMkLst>
        </pc:spChg>
      </pc:sldChg>
      <pc:sldChg chg="modSp mod modNotesTx">
        <pc:chgData name="Luuk Vissers" userId="6e0b1661-aa0c-4f41-83e9-28008d028a4d" providerId="ADAL" clId="{4770533F-ED16-4114-ACD1-26219152E61B}" dt="2026-06-04T06:59:29.494" v="4542" actId="6549"/>
        <pc:sldMkLst>
          <pc:docMk/>
          <pc:sldMk cId="2055333572" sldId="531"/>
        </pc:sldMkLst>
        <pc:spChg chg="mod">
          <ac:chgData name="Luuk Vissers" userId="6e0b1661-aa0c-4f41-83e9-28008d028a4d" providerId="ADAL" clId="{4770533F-ED16-4114-ACD1-26219152E61B}" dt="2026-05-27T08:34:40.566" v="1452" actId="20577"/>
          <ac:spMkLst>
            <pc:docMk/>
            <pc:sldMk cId="2055333572" sldId="531"/>
            <ac:spMk id="9" creationId="{B3F752A4-9046-9ABA-09D3-46F0522DF5B5}"/>
          </ac:spMkLst>
        </pc:spChg>
        <pc:spChg chg="mod">
          <ac:chgData name="Luuk Vissers" userId="6e0b1661-aa0c-4f41-83e9-28008d028a4d" providerId="ADAL" clId="{4770533F-ED16-4114-ACD1-26219152E61B}" dt="2026-06-02T07:52:43.893" v="1595" actId="20577"/>
          <ac:spMkLst>
            <pc:docMk/>
            <pc:sldMk cId="2055333572" sldId="531"/>
            <ac:spMk id="11" creationId="{81CAA276-743F-C5C6-6AC9-AB42C4A2F8FC}"/>
          </ac:spMkLst>
        </pc:spChg>
      </pc:sldChg>
      <pc:sldChg chg="addSp delSp modSp add mod">
        <pc:chgData name="Luuk Vissers" userId="6e0b1661-aa0c-4f41-83e9-28008d028a4d" providerId="ADAL" clId="{4770533F-ED16-4114-ACD1-26219152E61B}" dt="2026-05-27T08:29:56.673" v="1213" actId="798"/>
        <pc:sldMkLst>
          <pc:docMk/>
          <pc:sldMk cId="2709500033" sldId="532"/>
        </pc:sldMkLst>
        <pc:graphicFrameChg chg="mod modGraphic">
          <ac:chgData name="Luuk Vissers" userId="6e0b1661-aa0c-4f41-83e9-28008d028a4d" providerId="ADAL" clId="{4770533F-ED16-4114-ACD1-26219152E61B}" dt="2026-05-27T08:29:56.673" v="1213" actId="798"/>
          <ac:graphicFrameMkLst>
            <pc:docMk/>
            <pc:sldMk cId="2709500033" sldId="532"/>
            <ac:graphicFrameMk id="22" creationId="{ACEAD078-66AE-B2B5-B926-ACB8789A3621}"/>
          </ac:graphicFrameMkLst>
        </pc:graphicFrameChg>
      </pc:sldChg>
      <pc:sldChg chg="modSp add mod">
        <pc:chgData name="Luuk Vissers" userId="6e0b1661-aa0c-4f41-83e9-28008d028a4d" providerId="ADAL" clId="{4770533F-ED16-4114-ACD1-26219152E61B}" dt="2026-05-27T07:49:05.210" v="240" actId="255"/>
        <pc:sldMkLst>
          <pc:docMk/>
          <pc:sldMk cId="4052765489" sldId="533"/>
        </pc:sldMkLst>
        <pc:graphicFrameChg chg="mod modGraphic">
          <ac:chgData name="Luuk Vissers" userId="6e0b1661-aa0c-4f41-83e9-28008d028a4d" providerId="ADAL" clId="{4770533F-ED16-4114-ACD1-26219152E61B}" dt="2026-05-27T07:49:05.210" v="240" actId="255"/>
          <ac:graphicFrameMkLst>
            <pc:docMk/>
            <pc:sldMk cId="4052765489" sldId="533"/>
            <ac:graphicFrameMk id="5" creationId="{FFF7803C-7315-8865-E7E2-AD504E9C82B3}"/>
          </ac:graphicFrameMkLst>
        </pc:graphicFrameChg>
      </pc:sldChg>
      <pc:sldChg chg="addSp delSp modSp add mod modNotesTx">
        <pc:chgData name="Luuk Vissers" userId="6e0b1661-aa0c-4f41-83e9-28008d028a4d" providerId="ADAL" clId="{4770533F-ED16-4114-ACD1-26219152E61B}" dt="2026-06-04T06:59:18.172" v="4538" actId="6549"/>
        <pc:sldMkLst>
          <pc:docMk/>
          <pc:sldMk cId="1218920444" sldId="534"/>
        </pc:sldMkLst>
        <pc:spChg chg="mod">
          <ac:chgData name="Luuk Vissers" userId="6e0b1661-aa0c-4f41-83e9-28008d028a4d" providerId="ADAL" clId="{4770533F-ED16-4114-ACD1-26219152E61B}" dt="2026-05-27T08:32:58.484" v="1397" actId="1076"/>
          <ac:spMkLst>
            <pc:docMk/>
            <pc:sldMk cId="1218920444" sldId="534"/>
            <ac:spMk id="2" creationId="{9B616BE0-0368-791F-F72C-25124C8205B4}"/>
          </ac:spMkLst>
        </pc:spChg>
        <pc:spChg chg="add mod">
          <ac:chgData name="Luuk Vissers" userId="6e0b1661-aa0c-4f41-83e9-28008d028a4d" providerId="ADAL" clId="{4770533F-ED16-4114-ACD1-26219152E61B}" dt="2026-05-27T08:33:31.758" v="1449" actId="20577"/>
          <ac:spMkLst>
            <pc:docMk/>
            <pc:sldMk cId="1218920444" sldId="534"/>
            <ac:spMk id="4" creationId="{FD50FE33-3C1F-3F7F-5437-7B9658E72BDA}"/>
          </ac:spMkLst>
        </pc:spChg>
        <pc:spChg chg="add del mod">
          <ac:chgData name="Luuk Vissers" userId="6e0b1661-aa0c-4f41-83e9-28008d028a4d" providerId="ADAL" clId="{4770533F-ED16-4114-ACD1-26219152E61B}" dt="2026-05-27T08:33:08.410" v="1401" actId="1076"/>
          <ac:spMkLst>
            <pc:docMk/>
            <pc:sldMk cId="1218920444" sldId="534"/>
            <ac:spMk id="9" creationId="{2A95DBCB-3388-E0BF-B9BD-2A4D1DD8E3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31F25-C89F-4D80-8E44-ABD74D7254AC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4A8D7-167C-426B-B5C7-3DFDE2B684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48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72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29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95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7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2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93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70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49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A8D7-167C-426B-B5C7-3DFDE2B684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79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solidFill>
          <a:srgbClr val="009B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9704" cy="91460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35696"/>
            <a:ext cx="11541446" cy="447202"/>
          </a:xfrm>
        </p:spPr>
        <p:txBody>
          <a:bodyPr lIns="252000" tIns="0" rIns="0" bIns="0" anchor="t" anchorCtr="0"/>
          <a:lstStyle>
            <a:lvl1pPr algn="l"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0" y="2267744"/>
            <a:ext cx="11541444" cy="438862"/>
          </a:xfrm>
        </p:spPr>
        <p:txBody>
          <a:bodyPr lIns="252000" tIns="0" rIns="0" bIns="0" anchor="t" anchorCtr="0"/>
          <a:lstStyle>
            <a:lvl1pPr marL="0" indent="0" algn="l">
              <a:buNone/>
              <a:defRPr sz="3200">
                <a:solidFill>
                  <a:srgbClr val="0D0D0D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77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76193" y="1196441"/>
            <a:ext cx="6776631" cy="602245"/>
          </a:xfrm>
        </p:spPr>
        <p:txBody>
          <a:bodyPr anchor="t" anchorCtr="0"/>
          <a:lstStyle>
            <a:lvl1pPr algn="l">
              <a:defRPr sz="18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87218" y="1196441"/>
            <a:ext cx="7360000" cy="7087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768569" y="2154528"/>
            <a:ext cx="6784256" cy="331357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05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0365819A-6BEE-A9FF-8AF9-E7E4F79EDD74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ADDBE51E-6F3D-359F-DE81-E050E2CA6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7725C820-E243-9673-26AA-A9614F35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94451900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met ondertitel 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847F66-C56C-D360-0433-27867BB55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70" y="3025776"/>
            <a:ext cx="13237436" cy="491389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34255813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fbeelding met tekst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7670" y="3025702"/>
            <a:ext cx="7525183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BB4DEDF-D82B-432D-E78A-3D08780CCBEF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5" name="Afbeelding 4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14F3308-13A4-28D0-2215-C8049A32A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EBE1ACC-C291-FDF7-270A-E1C3B236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5F60A95-B0E8-0C25-15B5-A4B2C3EB2B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3025777"/>
            <a:ext cx="6504940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82779462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fbeelding met tekst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EC692ED-1D7E-84A0-241D-5E055C6DC984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8A1993B-428C-38B5-87D5-63419CC84D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D2D6FE0F-A44B-5C0F-8D63-E545BCD2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7D55AAB-3DD3-6DB8-42EA-8CEDA28BAA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79958" y="3025777"/>
            <a:ext cx="6503881" cy="49520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83039050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C18B17E-8C5D-7858-3F2A-0D1BEFF8CC1F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AA3E17F7-3585-C9F5-A28D-04A41C87B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6A139373-6BE2-9568-44EB-FF52CC3A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98899A-E2A4-DD4E-BF0E-F9FDCB0158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95C07BC-3A46-AC52-1EF8-459706A57D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43426471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8568CCA-82E4-F0DB-6F05-5F942F0D96FF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6B01FF94-EB35-D392-D0FA-E3458E88B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46014E5E-53D9-E084-8FF5-5DF87D38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D8F69-3146-6576-7632-C02B31D6AF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970" y="3025777"/>
            <a:ext cx="7327319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3D990E5-5D5A-6712-F69E-692FA9C382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2728" y="3025777"/>
            <a:ext cx="7363304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3156190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met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CDDBE2F-49A5-3537-B4F2-0A56BC8E7DA8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E7154C6-31C6-4704-E991-AC98C6D87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9A93AF88-69FA-4DC6-1E47-98AE3403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84BE0190-659E-C485-3AAF-A39C1288319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5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488481894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met ondertitel en teks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C7B45C07-0ED5-B40E-B5BD-3FE12B229A7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5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446296-9D66-E81E-212B-9BB9A4F9E9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3025775"/>
            <a:ext cx="13237436" cy="49287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65223972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fbeelding met tekst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802" y="3025702"/>
            <a:ext cx="7540052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54471E4-EB61-A1EB-18A0-04A010AE203A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1CC7864A-7311-A3C6-64F7-687BBB656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78AB3088-8E93-825F-9B95-4445BC36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8AA3B949-B4EE-1B1E-4FA4-B495ABE99EE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5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C7EFE3-906C-F11F-FD77-BAE88EE54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970" y="3025776"/>
            <a:ext cx="6504940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4617407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fbeelding met tekst rech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59A851B-F490-CDC9-18FE-DCE0C7B16EDF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AC2DA96C-85DC-1F01-18C5-61B50BD14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2690AAD6-90A3-FDFE-6F73-ACB84418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4C51CFC2-DC0A-8AA6-C613-AD4D9441E3E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5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3D0CE05-3D28-0C1F-1EC0-C68AE5849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09303" y="3025776"/>
            <a:ext cx="6574591" cy="4952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1646983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 userDrawn="1"/>
        </p:nvSpPr>
        <p:spPr>
          <a:xfrm>
            <a:off x="2871416" y="3275856"/>
            <a:ext cx="11393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599" b="1" dirty="0"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r>
              <a:rPr lang="nl-NL" sz="5599" b="1" baseline="0" dirty="0">
                <a:latin typeface="Arial" panose="020B0604020202020204" pitchFamily="34" charset="0"/>
                <a:cs typeface="Arial" panose="020B0604020202020204" pitchFamily="34" charset="0"/>
              </a:rPr>
              <a:t> voor</a:t>
            </a:r>
          </a:p>
          <a:p>
            <a:pPr algn="ctr"/>
            <a:r>
              <a:rPr lang="nl-NL" sz="5599" b="1" baseline="0" dirty="0">
                <a:latin typeface="Arial" panose="020B0604020202020204" pitchFamily="34" charset="0"/>
                <a:cs typeface="Arial" panose="020B0604020202020204" pitchFamily="34" charset="0"/>
              </a:rPr>
              <a:t>uw aandacht</a:t>
            </a:r>
            <a:endParaRPr lang="nl-NL" sz="55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64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gelijking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D5C8CBA-D4E7-1E78-76F9-7A24A18BC4D5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4" name="Afbeelding 3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2272B6EC-042D-819F-F6B1-4EA0EE435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5" name="Titel 5">
            <a:extLst>
              <a:ext uri="{FF2B5EF4-FFF2-40B4-BE49-F238E27FC236}">
                <a16:creationId xmlns:a16="http://schemas.microsoft.com/office/drawing/2014/main" id="{AA4B791D-B030-BC61-63B2-5CAF939A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7031DFD6-02B2-B278-3C56-23CBF8C782D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5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3A8F14D-9C7B-33E1-FEE5-AC28B68DB0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7011F3B-CC8B-1EDB-117A-A5F14A2880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91039182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oud van twee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72C28B5-DE36-1A09-BB68-2D30DAC0589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4" name="Afbeelding 3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A8DBD47D-41F0-32D2-B12C-07EC46CED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5" name="Titel 5">
            <a:extLst>
              <a:ext uri="{FF2B5EF4-FFF2-40B4-BE49-F238E27FC236}">
                <a16:creationId xmlns:a16="http://schemas.microsoft.com/office/drawing/2014/main" id="{2245F2CE-BBF6-F5C3-BC4F-E98FBAB4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CBBFB23A-A1F3-8B91-71BF-212D095E408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5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8D856BA-C59B-CEDC-170A-8ADDD6DD9D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3025777"/>
            <a:ext cx="7327319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486E5BD-40DC-4EF8-4C2C-5A49BE9119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3025777"/>
            <a:ext cx="7363304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5882215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 aqu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88294"/>
            <a:ext cx="14020800" cy="25659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30352307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met ondertitel aqu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169764"/>
            <a:ext cx="14020800" cy="1845001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0FE65DA-33BA-0F21-B8FB-46832D0AA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0" y="5234572"/>
            <a:ext cx="14020800" cy="164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35921628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3A44BD5-8D29-64CF-2141-0B1B0AEE0729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02909F1-9F98-2AC2-8A3B-89106E4FA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F2CF50A7-6A1D-D120-DB59-D4332A95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31679994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70FCCC-C7C6-750B-CCE4-FB74E4377B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70" y="3025775"/>
            <a:ext cx="13237436" cy="49287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4832575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fbeelding met tekst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802" y="3025702"/>
            <a:ext cx="7540052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40BBBA1-BA36-DA55-E183-2616DE00B6A9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5" name="Afbeelding 4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0FD25411-0740-E0C3-1612-BB3F3C5CC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C1B8DCD-B3EE-5173-81D7-23A971EC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972EA88-191F-37D0-BAE9-EAF8350A5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3025776"/>
            <a:ext cx="6504940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19779180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fbeelding met tekst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CFEDFE5-D107-CECC-7AE1-9195076E5C9C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D4DDBCF5-5C95-F960-3D0A-435723812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89F1EFF2-E55D-0331-3322-98FD6BB0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B074BB3-93FC-B5F7-BBC3-A8E8E32A5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79410" y="3025775"/>
            <a:ext cx="6504429" cy="49520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66853081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9151E84-22CA-50C4-4DB0-A1EA548B564A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29D7F3B7-C6F3-092A-A091-507A2C1021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0A503556-2E35-7F70-056B-DA128B01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F2C14D7-2130-8943-FF1F-9E4624FA9B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1FE4E88-4AD1-502B-48F3-1115CDA040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52590235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1311B35-0410-1434-5900-53338AE80D5D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41BF334C-35E2-31CC-192B-844B5654F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13E7D957-AF25-4978-2508-F9BE1F03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238310-51E0-8DC7-2275-550DB5809C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970" y="3025776"/>
            <a:ext cx="732731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BA09FD9-15B6-CE26-9993-36F7D04667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2728" y="3025776"/>
            <a:ext cx="7363304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51995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oud van twe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09D1DE4-50C7-3A88-6EEB-E2204E8225F0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88A96432-4F39-0685-054F-96134E08B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76EE1236-37A8-9F7B-BB7D-C8CDFDF3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3A847-93D5-CE90-C811-21395BC2D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970" y="3025776"/>
            <a:ext cx="732731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E222703-9C5C-512A-34CD-04F3C1B7A6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3153" y="3025776"/>
            <a:ext cx="736287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03760371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met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33FCDA2-A446-50C1-E36B-6C105D4D2E13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4F1EB13C-34D9-B1E5-C971-4D48F5161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B85B86B1-9193-D23B-5836-56A5154D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524FFA29-3F1B-CFC6-B03D-F3B15BCABAA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3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80839318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lide met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BBE30578-E156-32D8-FA11-DF32390482B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3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785133-6DBA-0A13-3D8A-6DE237521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3025776"/>
            <a:ext cx="13237436" cy="4899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0959885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fbeelding met tekst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802" y="3025702"/>
            <a:ext cx="7540052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B5CB57-B20F-9986-9D30-3A7D46C89465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8FF61C5-70F3-3724-2911-24E6B7707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F402F3F8-46A2-F230-29FE-552D5214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21D90161-6407-780D-8CCD-4807B9E3486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3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B0D0C34-58ED-6476-98FB-99C8C65228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970" y="3025777"/>
            <a:ext cx="6504940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80370545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fbeelding met tekst rech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67D810A-5CF3-381E-EA7F-1DA8F0DA6B4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59F800C-7ADA-C2F2-B1AC-19AD00345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C87D0488-E83C-F6C8-E775-248F9A77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F78C09F7-E688-A697-36BB-7D9E7A6B61E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3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8DC73B0-4803-89EF-0726-3793983CC7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94226" y="3025775"/>
            <a:ext cx="6676401" cy="49520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60397329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gelijking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13D2D6D-E8DB-9B6F-7618-94B5B0F7EDC1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4" name="Afbeelding 3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DB88A6B1-AFC2-518B-89F7-2020103EC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5" name="Titel 5">
            <a:extLst>
              <a:ext uri="{FF2B5EF4-FFF2-40B4-BE49-F238E27FC236}">
                <a16:creationId xmlns:a16="http://schemas.microsoft.com/office/drawing/2014/main" id="{92B92105-8706-22D7-3804-452FE804D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D1AE90E9-CCE1-D089-E254-CCD764AF0D95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3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8B1389-10C4-9138-2841-0A8D6C9EF4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7A2983E-0766-44DF-E47B-26868AEC68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04845371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oud van twee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7978FA6-7560-6540-5ED5-96032072B97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4" name="Afbeelding 3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DAFC7DD3-4A2F-FE7D-545F-6A9AEC46B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5" name="Titel 5">
            <a:extLst>
              <a:ext uri="{FF2B5EF4-FFF2-40B4-BE49-F238E27FC236}">
                <a16:creationId xmlns:a16="http://schemas.microsoft.com/office/drawing/2014/main" id="{68C0F7FA-7A08-9910-1888-191E17D3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F8F086CE-B453-4BCB-CEE3-9A3475416A2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3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3FB71B-B9CC-C0AC-5733-98D43604E4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3025776"/>
            <a:ext cx="732731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AF860B3-7C30-AFC0-CDA3-D5E0ABDB0E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3025776"/>
            <a:ext cx="7363304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20829373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7A74052-59EE-3CE5-9EB0-2448F161263B}"/>
              </a:ext>
            </a:extLst>
          </p:cNvPr>
          <p:cNvSpPr/>
          <p:nvPr userDrawn="1"/>
        </p:nvSpPr>
        <p:spPr>
          <a:xfrm>
            <a:off x="0" y="1"/>
            <a:ext cx="16256000" cy="811955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B16AEFDD-5C38-5E8F-DD15-D73E92EC9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7" y="8119551"/>
            <a:ext cx="4056368" cy="504181"/>
          </a:xfrm>
          <a:prstGeom prst="rect">
            <a:avLst/>
          </a:prstGeom>
        </p:spPr>
      </p:pic>
      <p:sp>
        <p:nvSpPr>
          <p:cNvPr id="4" name="Titel 11">
            <a:extLst>
              <a:ext uri="{FF2B5EF4-FFF2-40B4-BE49-F238E27FC236}">
                <a16:creationId xmlns:a16="http://schemas.microsoft.com/office/drawing/2014/main" id="{A21A1FFA-2DEE-C90C-8E43-283D7A3C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82532"/>
            <a:ext cx="11979967" cy="2625757"/>
          </a:xfrm>
          <a:effectLst/>
        </p:spPr>
        <p:txBody>
          <a:bodyPr lIns="666000" tIns="251999" rIns="251999" bIns="251999">
            <a:noAutofit/>
          </a:bodyPr>
          <a:lstStyle>
            <a:lvl1pPr>
              <a:defRPr sz="10666">
                <a:solidFill>
                  <a:schemeClr val="bg1"/>
                </a:solidFill>
                <a:effectLst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851379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846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 donkerblauw_L">
    <p:bg>
      <p:bgPr>
        <a:solidFill>
          <a:schemeClr val="tx2">
            <a:alpha val="148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4BB34B50-A07A-333E-12DF-3A1D84627F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>
            <a:lvl1pPr marL="303735" indent="-303735">
              <a:tabLst>
                <a:tab pos="9685625" algn="l"/>
              </a:tabLst>
              <a:defRPr/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6890-3CE6-CA98-EEA7-EB31C36F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9" y="1017531"/>
            <a:ext cx="7614655" cy="2667572"/>
          </a:xfrm>
          <a:solidFill>
            <a:schemeClr val="tx2"/>
          </a:solidFill>
        </p:spPr>
        <p:txBody>
          <a:bodyPr lIns="503998" tIns="288000" rIns="288000" bIns="288000" anchor="ctr" anchorCtr="0">
            <a:normAutofit/>
          </a:bodyPr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pPr marL="0" marR="0" lvl="0" indent="0" algn="l" defTabSz="12190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628BB-EE09-C959-CC7C-20CB0B547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85102"/>
            <a:ext cx="7175599" cy="886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1332000" tIns="0" rIns="180000" bIns="180000" anchor="ctr" anchorCtr="0"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Klikken om tekst toe te voegen</a:t>
            </a:r>
          </a:p>
        </p:txBody>
      </p:sp>
      <p:sp>
        <p:nvSpPr>
          <p:cNvPr id="4" name="Tijdelijke aanduiding voor SmartArt 5">
            <a:extLst>
              <a:ext uri="{FF2B5EF4-FFF2-40B4-BE49-F238E27FC236}">
                <a16:creationId xmlns:a16="http://schemas.microsoft.com/office/drawing/2014/main" id="{3D138262-633E-5332-B507-F2BF53692E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1" hasCustomPrompt="1"/>
          </p:nvPr>
        </p:nvSpPr>
        <p:spPr>
          <a:xfrm>
            <a:off x="513349" y="512758"/>
            <a:ext cx="4056368" cy="504772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00704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8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 donkergroen_L">
    <p:bg>
      <p:bgPr>
        <a:solidFill>
          <a:schemeClr val="accent4">
            <a:alpha val="148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C242245-C167-2143-82CE-DB11A2922F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6890-3CE6-CA98-EEA7-EB31C36F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9" y="1017531"/>
            <a:ext cx="7614655" cy="2667572"/>
          </a:xfrm>
          <a:solidFill>
            <a:schemeClr val="accent4"/>
          </a:solidFill>
        </p:spPr>
        <p:txBody>
          <a:bodyPr lIns="503998" tIns="288000" rIns="288000" bIns="288000" anchor="ctr" anchorCtr="0">
            <a:normAutofit/>
          </a:bodyPr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pPr marL="0" marR="0" lvl="0" indent="0" algn="l" defTabSz="12190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628BB-EE09-C959-CC7C-20CB0B547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85102"/>
            <a:ext cx="7175599" cy="8869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lIns="1332000" tIns="0" rIns="180000" bIns="180000" anchor="ctr" anchorCtr="0"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Klikken om tekst toe te voegen</a:t>
            </a:r>
          </a:p>
        </p:txBody>
      </p:sp>
      <p:sp>
        <p:nvSpPr>
          <p:cNvPr id="4" name="Tijdelijke aanduiding voor SmartArt 5">
            <a:extLst>
              <a:ext uri="{FF2B5EF4-FFF2-40B4-BE49-F238E27FC236}">
                <a16:creationId xmlns:a16="http://schemas.microsoft.com/office/drawing/2014/main" id="{0A1659B5-A9BD-7BB2-FF14-31B80199FC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1" hasCustomPrompt="1"/>
          </p:nvPr>
        </p:nvSpPr>
        <p:spPr>
          <a:xfrm>
            <a:off x="513349" y="512758"/>
            <a:ext cx="4056368" cy="504772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86400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8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 paars_L">
    <p:bg>
      <p:bgPr>
        <a:solidFill>
          <a:schemeClr val="accent2">
            <a:alpha val="148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8D56F86-14DF-0FA2-351E-15B450B68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6890-3CE6-CA98-EEA7-EB31C36F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9" y="1017531"/>
            <a:ext cx="7614655" cy="2667572"/>
          </a:xfrm>
          <a:solidFill>
            <a:schemeClr val="accent2"/>
          </a:solidFill>
        </p:spPr>
        <p:txBody>
          <a:bodyPr lIns="503998" tIns="288000" rIns="288000" bIns="288000" anchor="ctr" anchorCtr="0">
            <a:normAutofit/>
          </a:bodyPr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pPr marL="0" marR="0" lvl="0" indent="0" algn="l" defTabSz="12190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628BB-EE09-C959-CC7C-20CB0B547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85102"/>
            <a:ext cx="7175599" cy="8869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1332000" tIns="0" rIns="180000" bIns="180000" anchor="ctr" anchorCtr="0"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Klikken om tekst toe te voegen</a:t>
            </a:r>
          </a:p>
        </p:txBody>
      </p:sp>
      <p:sp>
        <p:nvSpPr>
          <p:cNvPr id="4" name="Tijdelijke aanduiding voor SmartArt 5">
            <a:extLst>
              <a:ext uri="{FF2B5EF4-FFF2-40B4-BE49-F238E27FC236}">
                <a16:creationId xmlns:a16="http://schemas.microsoft.com/office/drawing/2014/main" id="{349064BB-FF79-1578-E0E1-4B40145774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1" hasCustomPrompt="1"/>
          </p:nvPr>
        </p:nvSpPr>
        <p:spPr>
          <a:xfrm>
            <a:off x="513349" y="512758"/>
            <a:ext cx="4056368" cy="504772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29655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8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 bordeaux_L">
    <p:bg>
      <p:bgPr>
        <a:solidFill>
          <a:schemeClr val="accent1">
            <a:alpha val="148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D4F2C612-B233-F9B5-867A-E6399786F1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6890-3CE6-CA98-EEA7-EB31C36F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9" y="1017531"/>
            <a:ext cx="7614655" cy="2667572"/>
          </a:xfrm>
          <a:solidFill>
            <a:schemeClr val="accent1"/>
          </a:solidFill>
        </p:spPr>
        <p:txBody>
          <a:bodyPr lIns="503998" tIns="288000" rIns="288000" bIns="288000" anchor="ctr" anchorCtr="0">
            <a:normAutofit/>
          </a:bodyPr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pPr marL="0" marR="0" lvl="0" indent="0" algn="l" defTabSz="12190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628BB-EE09-C959-CC7C-20CB0B547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85102"/>
            <a:ext cx="7175599" cy="886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1332000" tIns="0" rIns="180000" bIns="180000" anchor="ctr" anchorCtr="0"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Klikken om tekst toe te voegen</a:t>
            </a:r>
          </a:p>
        </p:txBody>
      </p:sp>
      <p:sp>
        <p:nvSpPr>
          <p:cNvPr id="4" name="Tijdelijke aanduiding voor SmartArt 5">
            <a:extLst>
              <a:ext uri="{FF2B5EF4-FFF2-40B4-BE49-F238E27FC236}">
                <a16:creationId xmlns:a16="http://schemas.microsoft.com/office/drawing/2014/main" id="{3C78E25C-4204-B481-D4EC-3669CC51BA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1" hasCustomPrompt="1"/>
          </p:nvPr>
        </p:nvSpPr>
        <p:spPr>
          <a:xfrm>
            <a:off x="513349" y="512758"/>
            <a:ext cx="4056368" cy="504772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72128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8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 aqua_L">
    <p:bg>
      <p:bgPr>
        <a:solidFill>
          <a:schemeClr val="accent3">
            <a:alpha val="148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E8CD120-2E5D-43F6-1890-4A007C4F9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6890-3CE6-CA98-EEA7-EB31C36F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9" y="1017531"/>
            <a:ext cx="7614655" cy="2667572"/>
          </a:xfrm>
          <a:solidFill>
            <a:schemeClr val="accent3"/>
          </a:solidFill>
        </p:spPr>
        <p:txBody>
          <a:bodyPr lIns="503998" tIns="288000" rIns="288000" bIns="288000" anchor="ctr" anchorCtr="0">
            <a:normAutofit/>
          </a:bodyPr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pPr marL="0" marR="0" lvl="0" indent="0" algn="l" defTabSz="12190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628BB-EE09-C959-CC7C-20CB0B547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85102"/>
            <a:ext cx="7175599" cy="8869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1332000" tIns="0" rIns="180000" bIns="180000" anchor="ctr" anchorCtr="0"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Klikken om tekst toe te voegen</a:t>
            </a:r>
          </a:p>
        </p:txBody>
      </p:sp>
      <p:sp>
        <p:nvSpPr>
          <p:cNvPr id="4" name="Tijdelijke aanduiding voor SmartArt 5">
            <a:extLst>
              <a:ext uri="{FF2B5EF4-FFF2-40B4-BE49-F238E27FC236}">
                <a16:creationId xmlns:a16="http://schemas.microsoft.com/office/drawing/2014/main" id="{CC17E1EE-CB51-B973-75D4-E1F4BDB59B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1" hasCustomPrompt="1"/>
          </p:nvPr>
        </p:nvSpPr>
        <p:spPr>
          <a:xfrm>
            <a:off x="513349" y="512758"/>
            <a:ext cx="4056368" cy="504772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43130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82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 donkerblauw_R">
    <p:bg>
      <p:bgPr>
        <a:solidFill>
          <a:schemeClr val="tx2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598E2B3-6FFD-4CD6-3B3C-C6912F1C3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6890-3CE6-CA98-EEA7-EB31C36F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3" y="1017531"/>
            <a:ext cx="7614655" cy="2667572"/>
          </a:xfrm>
          <a:solidFill>
            <a:schemeClr val="tx2"/>
          </a:solidFill>
        </p:spPr>
        <p:txBody>
          <a:bodyPr lIns="612000" tIns="288000" rIns="288000" bIns="288000" anchor="ctr" anchorCtr="0">
            <a:normAutofit/>
          </a:bodyPr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pPr marL="0" marR="0" lvl="0" indent="0" algn="l" defTabSz="12190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628BB-EE09-C959-CC7C-20CB0B547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80402" y="3685102"/>
            <a:ext cx="7175599" cy="8869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612000" tIns="0" rIns="180000" bIns="180000" anchor="ctr" anchorCtr="0"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Klikken om tekst toe te voegen</a:t>
            </a:r>
          </a:p>
        </p:txBody>
      </p:sp>
      <p:sp>
        <p:nvSpPr>
          <p:cNvPr id="6" name="Tijdelijke aanduiding voor SmartArt 5">
            <a:extLst>
              <a:ext uri="{FF2B5EF4-FFF2-40B4-BE49-F238E27FC236}">
                <a16:creationId xmlns:a16="http://schemas.microsoft.com/office/drawing/2014/main" id="{A605DDEE-7B25-02E8-AB8C-87B4ED669A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1" hasCustomPrompt="1"/>
          </p:nvPr>
        </p:nvSpPr>
        <p:spPr>
          <a:xfrm>
            <a:off x="11686287" y="512758"/>
            <a:ext cx="4056368" cy="504772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62832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8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 donkergroen_R">
    <p:bg>
      <p:bgPr>
        <a:solidFill>
          <a:schemeClr val="accent4">
            <a:alpha val="148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1119244F-23B0-909D-8762-BEA1AEA324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6890-3CE6-CA98-EEA7-EB31C36F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3" y="1017531"/>
            <a:ext cx="7614655" cy="2667572"/>
          </a:xfrm>
          <a:solidFill>
            <a:schemeClr val="accent4"/>
          </a:solidFill>
        </p:spPr>
        <p:txBody>
          <a:bodyPr lIns="612000" tIns="288000" rIns="288000" bIns="288000" anchor="ctr" anchorCtr="0">
            <a:normAutofit/>
          </a:bodyPr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pPr marL="0" marR="0" lvl="0" indent="0" algn="l" defTabSz="12190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628BB-EE09-C959-CC7C-20CB0B547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80402" y="3685102"/>
            <a:ext cx="7175599" cy="8869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lIns="612000" tIns="0" rIns="180000" bIns="180000" anchor="ctr" anchorCtr="0"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Klikken om tekst toe te voegen</a:t>
            </a:r>
          </a:p>
        </p:txBody>
      </p:sp>
      <p:sp>
        <p:nvSpPr>
          <p:cNvPr id="7" name="Tijdelijke aanduiding voor SmartArt 5">
            <a:extLst>
              <a:ext uri="{FF2B5EF4-FFF2-40B4-BE49-F238E27FC236}">
                <a16:creationId xmlns:a16="http://schemas.microsoft.com/office/drawing/2014/main" id="{DFAE95B5-338D-B594-99CB-9018869974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1" hasCustomPrompt="1"/>
          </p:nvPr>
        </p:nvSpPr>
        <p:spPr>
          <a:xfrm>
            <a:off x="11686287" y="512758"/>
            <a:ext cx="4056368" cy="504772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408320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8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rgbClr val="5C2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9704" cy="914608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1835696"/>
            <a:ext cx="11541446" cy="447202"/>
          </a:xfrm>
        </p:spPr>
        <p:txBody>
          <a:bodyPr lIns="252000" tIns="0" rIns="0" bIns="0" anchor="t" anchorCtr="0"/>
          <a:lstStyle>
            <a:lvl1pPr algn="l"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0" y="2267744"/>
            <a:ext cx="11541444" cy="438862"/>
          </a:xfrm>
        </p:spPr>
        <p:txBody>
          <a:bodyPr lIns="252000" tIns="0" rIns="0" bIns="0" anchor="t" anchorCtr="0"/>
          <a:lstStyle>
            <a:lvl1pPr marL="0" indent="0" algn="l">
              <a:buNone/>
              <a:defRPr sz="3200">
                <a:solidFill>
                  <a:srgbClr val="0D0D0D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387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 paars_R">
    <p:bg>
      <p:bgPr>
        <a:solidFill>
          <a:schemeClr val="accent2">
            <a:alpha val="148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>
            <a:extLst>
              <a:ext uri="{FF2B5EF4-FFF2-40B4-BE49-F238E27FC236}">
                <a16:creationId xmlns:a16="http://schemas.microsoft.com/office/drawing/2014/main" id="{6C6AB44A-8153-FD06-12ED-FD0A398E47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6890-3CE6-CA98-EEA7-EB31C36F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3" y="1017531"/>
            <a:ext cx="7614655" cy="2667572"/>
          </a:xfrm>
          <a:solidFill>
            <a:schemeClr val="accent2"/>
          </a:solidFill>
        </p:spPr>
        <p:txBody>
          <a:bodyPr lIns="612000" tIns="288000" rIns="288000" bIns="288000" anchor="ctr" anchorCtr="0">
            <a:normAutofit/>
          </a:bodyPr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pPr marL="0" marR="0" lvl="0" indent="0" algn="l" defTabSz="12190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628BB-EE09-C959-CC7C-20CB0B547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80402" y="3685102"/>
            <a:ext cx="7175599" cy="8869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612000" tIns="0" rIns="180000" bIns="180000" anchor="ctr" anchorCtr="0"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Klikken om tekst toe te voegen</a:t>
            </a:r>
          </a:p>
        </p:txBody>
      </p:sp>
      <p:sp>
        <p:nvSpPr>
          <p:cNvPr id="6" name="Tijdelijke aanduiding voor SmartArt 5">
            <a:extLst>
              <a:ext uri="{FF2B5EF4-FFF2-40B4-BE49-F238E27FC236}">
                <a16:creationId xmlns:a16="http://schemas.microsoft.com/office/drawing/2014/main" id="{5A704869-7920-E14D-C0E6-3A80BDE028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1" hasCustomPrompt="1"/>
          </p:nvPr>
        </p:nvSpPr>
        <p:spPr>
          <a:xfrm>
            <a:off x="11686287" y="512758"/>
            <a:ext cx="4056368" cy="504772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10629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8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 bordeaux_R">
    <p:bg>
      <p:bgPr>
        <a:solidFill>
          <a:schemeClr val="accent1">
            <a:alpha val="148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>
            <a:extLst>
              <a:ext uri="{FF2B5EF4-FFF2-40B4-BE49-F238E27FC236}">
                <a16:creationId xmlns:a16="http://schemas.microsoft.com/office/drawing/2014/main" id="{BA76EEA4-DA64-2F0B-144E-43B2498FFC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6890-3CE6-CA98-EEA7-EB31C36F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3" y="1017531"/>
            <a:ext cx="7614655" cy="2667572"/>
          </a:xfrm>
          <a:solidFill>
            <a:schemeClr val="accent1"/>
          </a:solidFill>
        </p:spPr>
        <p:txBody>
          <a:bodyPr lIns="612000" tIns="288000" rIns="288000" bIns="288000" anchor="ctr" anchorCtr="0">
            <a:normAutofit/>
          </a:bodyPr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pPr marL="0" marR="0" lvl="0" indent="0" algn="l" defTabSz="12190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628BB-EE09-C959-CC7C-20CB0B547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80402" y="3685102"/>
            <a:ext cx="7175599" cy="886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612000" tIns="0" rIns="180000" bIns="180000" anchor="ctr" anchorCtr="0"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Klikken om tekst toe te voegen</a:t>
            </a:r>
          </a:p>
        </p:txBody>
      </p:sp>
      <p:sp>
        <p:nvSpPr>
          <p:cNvPr id="6" name="Tijdelijke aanduiding voor SmartArt 5">
            <a:extLst>
              <a:ext uri="{FF2B5EF4-FFF2-40B4-BE49-F238E27FC236}">
                <a16:creationId xmlns:a16="http://schemas.microsoft.com/office/drawing/2014/main" id="{F51BEE2F-4D95-D3C7-ED0E-2CE66D761A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1" hasCustomPrompt="1"/>
          </p:nvPr>
        </p:nvSpPr>
        <p:spPr>
          <a:xfrm>
            <a:off x="11686287" y="512758"/>
            <a:ext cx="4056368" cy="504772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61724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82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dia aqua_R">
    <p:bg>
      <p:bgPr>
        <a:solidFill>
          <a:schemeClr val="accent3">
            <a:alpha val="148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4474F37-C6E6-2939-DD6D-934606111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886890-3CE6-CA98-EEA7-EB31C36F2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3" y="1017531"/>
            <a:ext cx="7614655" cy="2667572"/>
          </a:xfrm>
          <a:solidFill>
            <a:schemeClr val="accent3"/>
          </a:solidFill>
        </p:spPr>
        <p:txBody>
          <a:bodyPr lIns="612000" tIns="288000" rIns="288000" bIns="288000" anchor="ctr" anchorCtr="0">
            <a:normAutofit/>
          </a:bodyPr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pPr marL="0" marR="0" lvl="0" indent="0" algn="l" defTabSz="12190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628BB-EE09-C959-CC7C-20CB0B5478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80402" y="3685102"/>
            <a:ext cx="7175599" cy="8869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lIns="612000" tIns="0" rIns="180000" bIns="180000" anchor="ctr" anchorCtr="0">
            <a:normAutofit/>
          </a:bodyPr>
          <a:lstStyle>
            <a:lvl1pPr marL="0" indent="0" algn="l">
              <a:buNone/>
              <a:defRPr sz="2667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Klikken om tekst toe te voegen</a:t>
            </a:r>
          </a:p>
        </p:txBody>
      </p:sp>
      <p:sp>
        <p:nvSpPr>
          <p:cNvPr id="6" name="Tijdelijke aanduiding voor SmartArt 5">
            <a:extLst>
              <a:ext uri="{FF2B5EF4-FFF2-40B4-BE49-F238E27FC236}">
                <a16:creationId xmlns:a16="http://schemas.microsoft.com/office/drawing/2014/main" id="{B9EB3D4A-B9F4-2152-6C0D-ABD43FA6C3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1" hasCustomPrompt="1"/>
          </p:nvPr>
        </p:nvSpPr>
        <p:spPr>
          <a:xfrm>
            <a:off x="11686287" y="512758"/>
            <a:ext cx="4056368" cy="504772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706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82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content donker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808C5F-3EB3-E95C-9C15-465F877CB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8904" y="3302758"/>
            <a:ext cx="4713027" cy="113731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77EDFF3-FD57-B847-147A-014DBD1D41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24969" y="3302758"/>
            <a:ext cx="4713027" cy="1137316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8CA0AB47-BB48-44A4-FDB9-1CE1052BDEA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38904" y="4831310"/>
            <a:ext cx="4713027" cy="1137316"/>
          </a:xfrm>
          <a:prstGeom prst="rect">
            <a:avLst/>
          </a:prstGeom>
          <a:solidFill>
            <a:srgbClr val="CE6217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980410-A395-E27E-5DE6-16101D05EEA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24969" y="4831310"/>
            <a:ext cx="4713027" cy="1137316"/>
          </a:xfrm>
          <a:prstGeom prst="rect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B9B402AC-0ECD-31E9-A971-05827DA295C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38904" y="6350761"/>
            <a:ext cx="4713027" cy="1137316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702822DE-F06D-D290-213F-F70BEC6DB0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24969" y="6350761"/>
            <a:ext cx="4713027" cy="1137316"/>
          </a:xfrm>
          <a:prstGeom prst="rect">
            <a:avLst/>
          </a:prstGeom>
          <a:solidFill>
            <a:srgbClr val="C0C0BF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537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content ondertitel donker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808C5F-3EB3-E95C-9C15-465F877CB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8904" y="3302758"/>
            <a:ext cx="4713027" cy="113731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77EDFF3-FD57-B847-147A-014DBD1D41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24969" y="3302758"/>
            <a:ext cx="4713027" cy="1137316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8CA0AB47-BB48-44A4-FDB9-1CE1052BDEA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38904" y="4831310"/>
            <a:ext cx="4713027" cy="1137316"/>
          </a:xfrm>
          <a:prstGeom prst="rect">
            <a:avLst/>
          </a:prstGeom>
          <a:solidFill>
            <a:srgbClr val="CE6217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980410-A395-E27E-5DE6-16101D05EEA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24969" y="4831310"/>
            <a:ext cx="4713027" cy="1137316"/>
          </a:xfrm>
          <a:prstGeom prst="rect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B9B402AC-0ECD-31E9-A971-05827DA295C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38904" y="6350761"/>
            <a:ext cx="4713027" cy="1137316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702822DE-F06D-D290-213F-F70BEC6DB0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24969" y="6350761"/>
            <a:ext cx="4713027" cy="1137316"/>
          </a:xfrm>
          <a:prstGeom prst="rect">
            <a:avLst/>
          </a:prstGeom>
          <a:solidFill>
            <a:srgbClr val="C0C0BF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0B8AC2DA-A6C0-FD5A-BAC6-3A36E23B536D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tx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4487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content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808C5F-3EB3-E95C-9C15-465F877CB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8904" y="3302758"/>
            <a:ext cx="4713027" cy="113731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77EDFF3-FD57-B847-147A-014DBD1D41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24969" y="3302758"/>
            <a:ext cx="4713027" cy="1137316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8CA0AB47-BB48-44A4-FDB9-1CE1052BDEA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38904" y="4831310"/>
            <a:ext cx="4713027" cy="1137316"/>
          </a:xfrm>
          <a:prstGeom prst="rect">
            <a:avLst/>
          </a:prstGeom>
          <a:solidFill>
            <a:srgbClr val="CE6217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980410-A395-E27E-5DE6-16101D05EEA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24969" y="4831310"/>
            <a:ext cx="4713027" cy="1137316"/>
          </a:xfrm>
          <a:prstGeom prst="rect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B9B402AC-0ECD-31E9-A971-05827DA295C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38904" y="6350761"/>
            <a:ext cx="4713027" cy="1137316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702822DE-F06D-D290-213F-F70BEC6DB0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24969" y="6350761"/>
            <a:ext cx="4713027" cy="1137316"/>
          </a:xfrm>
          <a:prstGeom prst="rect">
            <a:avLst/>
          </a:prstGeom>
          <a:solidFill>
            <a:srgbClr val="C0C0BF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916C2CB-A898-C5E3-467D-1E1E50CC38AC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1" name="Afbeelding 10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A0BC2AE8-CE67-923E-B71A-45CB335C9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13" name="Titel 5">
            <a:extLst>
              <a:ext uri="{FF2B5EF4-FFF2-40B4-BE49-F238E27FC236}">
                <a16:creationId xmlns:a16="http://schemas.microsoft.com/office/drawing/2014/main" id="{D1565982-3326-CD76-0923-B5C25B31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84367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content ondertitel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808C5F-3EB3-E95C-9C15-465F877CB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8904" y="3302758"/>
            <a:ext cx="4713027" cy="113731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77EDFF3-FD57-B847-147A-014DBD1D41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24969" y="3302758"/>
            <a:ext cx="4713027" cy="1137316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8CA0AB47-BB48-44A4-FDB9-1CE1052BDEA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038904" y="4831310"/>
            <a:ext cx="4713027" cy="1137316"/>
          </a:xfrm>
          <a:prstGeom prst="rect">
            <a:avLst/>
          </a:prstGeom>
          <a:solidFill>
            <a:srgbClr val="CE6217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980410-A395-E27E-5DE6-16101D05EEA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24969" y="4831310"/>
            <a:ext cx="4713027" cy="1137316"/>
          </a:xfrm>
          <a:prstGeom prst="rect">
            <a:avLst/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B9B402AC-0ECD-31E9-A971-05827DA295C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38904" y="6350761"/>
            <a:ext cx="4713027" cy="1137316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667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702822DE-F06D-D290-213F-F70BEC6DB0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24969" y="6350761"/>
            <a:ext cx="4713027" cy="1137316"/>
          </a:xfrm>
          <a:prstGeom prst="rect">
            <a:avLst/>
          </a:prstGeom>
          <a:solidFill>
            <a:srgbClr val="C0C0BF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267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609547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916C2CB-A898-C5E3-467D-1E1E50CC38AC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1" name="Afbeelding 10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A0BC2AE8-CE67-923E-B71A-45CB335C9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13" name="Titel 5">
            <a:extLst>
              <a:ext uri="{FF2B5EF4-FFF2-40B4-BE49-F238E27FC236}">
                <a16:creationId xmlns:a16="http://schemas.microsoft.com/office/drawing/2014/main" id="{D1565982-3326-CD76-0923-B5C25B31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683E9225-41B2-FA10-FC52-114118402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5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79489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donker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88294"/>
            <a:ext cx="14020800" cy="25659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8919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et ondertitel donkerblauw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169764"/>
            <a:ext cx="14020800" cy="1845001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0FE65DA-33BA-0F21-B8FB-46832D0AA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0" y="5234572"/>
            <a:ext cx="14020800" cy="164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19802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met bijschrif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88294"/>
            <a:ext cx="14020800" cy="25659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C1B1C29-D74A-D26C-B05A-A1196D01C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74" y="1620309"/>
            <a:ext cx="14020727" cy="2067984"/>
          </a:xfrm>
          <a:prstGeom prst="rect">
            <a:avLst/>
          </a:prstGeom>
        </p:spPr>
        <p:txBody>
          <a:bodyPr/>
          <a:lstStyle>
            <a:lvl2pPr marL="597944" indent="-292093">
              <a:lnSpc>
                <a:spcPct val="100000"/>
              </a:lnSpc>
              <a:tabLst/>
              <a:defRPr sz="2400"/>
            </a:lvl2pPr>
            <a:lvl3pPr marL="597944" indent="350301">
              <a:tabLst/>
              <a:defRPr sz="2133"/>
            </a:lvl3pPr>
            <a:lvl4pPr marL="1255153" indent="-277277">
              <a:tabLst/>
              <a:defRPr sz="1867"/>
            </a:lvl4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643183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bg>
      <p:bgPr>
        <a:solidFill>
          <a:srgbClr val="006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9704" cy="9146084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1835696"/>
            <a:ext cx="11541446" cy="447202"/>
          </a:xfrm>
        </p:spPr>
        <p:txBody>
          <a:bodyPr lIns="252000" tIns="0" rIns="0" bIns="0" anchor="t" anchorCtr="0"/>
          <a:lstStyle>
            <a:lvl1pPr algn="l"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0" y="2267744"/>
            <a:ext cx="11541444" cy="438862"/>
          </a:xfrm>
        </p:spPr>
        <p:txBody>
          <a:bodyPr lIns="252000" tIns="0" rIns="0" bIns="0" anchor="t" anchorCtr="0"/>
          <a:lstStyle>
            <a:lvl1pPr marL="0" indent="0" algn="l">
              <a:buNone/>
              <a:defRPr sz="3200">
                <a:solidFill>
                  <a:srgbClr val="0D0D0D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724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EACB0C3-5C92-B8F6-BBA8-4E3330F04353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" name="Titel 5">
            <a:extLst>
              <a:ext uri="{FF2B5EF4-FFF2-40B4-BE49-F238E27FC236}">
                <a16:creationId xmlns:a16="http://schemas.microsoft.com/office/drawing/2014/main" id="{9634C98E-4A4B-B940-EDFC-5D4FED15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576960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A6A4124-3643-40ED-2844-4AD80D331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69" y="3025776"/>
            <a:ext cx="14468307" cy="49519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552905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tekst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ED3E69A-06C9-A797-2D0D-CA95B482A984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D4BC9DB-255C-5F4E-B057-987242E5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0495E2B-8BA6-C8EF-2402-7A5192677E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096" y="3025776"/>
            <a:ext cx="7009873" cy="49519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1D64263-1C04-C9F8-F5E1-49C0C09E0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28530" y="3025776"/>
            <a:ext cx="7009873" cy="49519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1536110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tekst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3" y="3025793"/>
            <a:ext cx="7457907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0176DC5-1AE4-1430-F7AF-AF572AB36C8D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82DA1E36-68E5-AA27-D1C1-A8189892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CFB7639-7D16-FADD-9F8E-B0F745A0D4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4173" y="3025775"/>
            <a:ext cx="6514231" cy="49520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7177010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348D461-8BF7-D3EB-DCA8-D171354644C6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" name="Titel 5">
            <a:extLst>
              <a:ext uri="{FF2B5EF4-FFF2-40B4-BE49-F238E27FC236}">
                <a16:creationId xmlns:a16="http://schemas.microsoft.com/office/drawing/2014/main" id="{833325EE-1B2B-11A7-8EF7-4D6C36D0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678C2DC-4B09-F59A-96F2-07395C940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4307418"/>
            <a:ext cx="7327319" cy="431376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C00626E-9049-3AAF-E445-A9A5784F6C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2728" y="4307418"/>
            <a:ext cx="7363304" cy="431376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1287698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5" name="Tijdelijke aanduiding voor inhoud 5">
            <a:extLst>
              <a:ext uri="{FF2B5EF4-FFF2-40B4-BE49-F238E27FC236}">
                <a16:creationId xmlns:a16="http://schemas.microsoft.com/office/drawing/2014/main" id="{B71EE54C-A5DA-5666-FB69-1C5297D37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613077" y="3025793"/>
            <a:ext cx="6702263" cy="5595832"/>
          </a:xfrm>
          <a:prstGeom prst="rect">
            <a:avLst/>
          </a:prstGeom>
        </p:spPr>
        <p:txBody>
          <a:bodyPr/>
          <a:lstStyle/>
          <a:p>
            <a:pPr lvl="0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B4EC74D-7A00-B4BF-121F-05DE5EE907D6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" name="Titel 5">
            <a:extLst>
              <a:ext uri="{FF2B5EF4-FFF2-40B4-BE49-F238E27FC236}">
                <a16:creationId xmlns:a16="http://schemas.microsoft.com/office/drawing/2014/main" id="{CF807F31-13F7-EC33-379E-AFAE6101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10787C-50A7-35E2-D69A-3EB2DAD1D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70" y="3025352"/>
            <a:ext cx="7458031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7015945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et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EACB0C3-5C92-B8F6-BBA8-4E3330F04353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3" name="Titel 5">
            <a:extLst>
              <a:ext uri="{FF2B5EF4-FFF2-40B4-BE49-F238E27FC236}">
                <a16:creationId xmlns:a16="http://schemas.microsoft.com/office/drawing/2014/main" id="{9634C98E-4A4B-B940-EDFC-5D4FED15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C68AB96-98DB-4421-F58F-4C3F71EF030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tx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11839995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et ondertitel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71046E97-85BF-8B5A-19D5-65D2D893D97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tx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82FDEF-279B-74B6-D970-A6A0234317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3025775"/>
            <a:ext cx="13237436" cy="49287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3558515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tekst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802" y="3025702"/>
            <a:ext cx="7540052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E2574B2-8A9E-5790-520C-72288E2BFE57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4DEA28-A906-6F1E-7D35-915DDFB2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3A118A8-F5B3-D206-DE3E-4EA7CABE6F95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tx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5DFFBC5-0771-8875-6C9E-6A65C0FBBC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970" y="3025776"/>
            <a:ext cx="6504940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49132442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tekst rechts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1FACB11-1DAE-702A-F41B-6072696A9FE1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AFF63DF-22E9-9486-E73E-4479E784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28A253A8-4291-972D-2C6D-4D6D964F191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tx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6ACF442-A361-B830-B10A-E9D8C8EDE4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4172" y="3025777"/>
            <a:ext cx="6559667" cy="49520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630883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09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81B42A2-4293-A1EB-9D83-513A25AA6DC9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0A7F646C-6869-04B3-5154-7E076945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9833018B-9345-72EC-1615-4F18015DF649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tx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3ADC4C-8746-789A-729F-45C2997A84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6CBED24-80C8-B72A-4157-E349C74B8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5271917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01B1E1A-97B6-7A8C-AA84-A8D12DFDC6EC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5E550B27-9F22-2949-BC6D-E3907CC9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4BE5DF62-F6A7-43C7-8428-A897F985537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tx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CF9136-E2DD-C823-DC28-D078A631C8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3025776"/>
            <a:ext cx="732731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A8DB978-3A11-8C94-D7C4-B1B88ADDE6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3025776"/>
            <a:ext cx="7363304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5053450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donkergro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88294"/>
            <a:ext cx="14020800" cy="25659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361597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met ondertitel donkergro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169764"/>
            <a:ext cx="14020800" cy="1845001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0FE65DA-33BA-0F21-B8FB-46832D0AA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0" y="5234572"/>
            <a:ext cx="14020800" cy="164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8496582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en 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2AD10EF-678B-C018-0B9B-A170320860E7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406BFF9-900A-4354-A5C2-B041476B7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DF5CCA0D-A6D5-4F1B-DA06-F30D4C41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560874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met teks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515364-8068-274A-C6FB-C1BA78FC7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70" y="3025777"/>
            <a:ext cx="13237436" cy="4899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478449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met tekst link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808C5F-3EB3-E95C-9C15-465F877CB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092" y="3025793"/>
            <a:ext cx="6504429" cy="4952020"/>
          </a:xfrm>
          <a:prstGeom prst="rect">
            <a:avLst/>
          </a:prstGeom>
        </p:spPr>
        <p:txBody>
          <a:bodyPr>
            <a:normAutofit/>
          </a:bodyPr>
          <a:lstStyle>
            <a:lvl1pPr marL="380968" indent="-380968">
              <a:lnSpc>
                <a:spcPct val="150000"/>
              </a:lnSpc>
              <a:spcAft>
                <a:spcPts val="267"/>
              </a:spcAft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</a:defRPr>
            </a:lvl1pPr>
            <a:lvl2pPr marL="16932" indent="0">
              <a:buNone/>
              <a:tabLst/>
              <a:defRPr sz="1867">
                <a:solidFill>
                  <a:schemeClr val="tx1">
                    <a:tint val="82000"/>
                  </a:schemeClr>
                </a:solidFill>
              </a:defRPr>
            </a:lvl2pPr>
            <a:lvl3pPr marL="1219094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64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18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73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281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6827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37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802" y="3025702"/>
            <a:ext cx="7540052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94D7C84-FF0E-D093-BE9B-3280E9BA6A52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5" name="Afbeelding 4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254CCC9B-500A-E423-C7F6-09E4DC2F7A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5FA7593-2021-223E-D532-9A3C73B8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2643239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met tekst rech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12E7184-0E26-A8B7-02B0-8C3668C64A27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DCBBD8AA-8DE2-5F11-FF20-150866EC7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27D92C1E-B67D-9349-5B03-018F0565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B043EF7-251B-75B9-374A-5F2050F666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94227" y="3025698"/>
            <a:ext cx="6544101" cy="49520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64449775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elijking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3BBFDEC-23BA-A731-22C9-499CA659DA5A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B4B1AE0-368A-AC58-7B18-24228326C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A6408496-A212-8AD5-C062-04DFEFD3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E383BAD-8EF2-CBFE-508E-2B15E279EC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7A900B6-8086-6DEB-D612-8AA8B973EC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88219738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09D1DE4-50C7-3A88-6EEB-E2204E8225F0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88A96432-4F39-0685-054F-96134E08B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76EE1236-37A8-9F7B-BB7D-C8CDFDF3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13A847-93D5-CE90-C811-21395BC2D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970" y="3025776"/>
            <a:ext cx="732731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E222703-9C5C-512A-34CD-04F3C1B7A6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3153" y="3025776"/>
            <a:ext cx="736287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1601990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7218" y="1236481"/>
            <a:ext cx="14081564" cy="942526"/>
          </a:xfrm>
        </p:spPr>
        <p:txBody>
          <a:bodyPr/>
          <a:lstStyle/>
          <a:p>
            <a:r>
              <a:rPr lang="nl-NL" dirty="0"/>
              <a:t>Titelstijl van model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7218" y="2364470"/>
            <a:ext cx="14081564" cy="604795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17" indent="-357152">
              <a:tabLst>
                <a:tab pos="712717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980" indent="-3682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436544" indent="-355564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169871" indent="-27461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3120555" y="8693833"/>
            <a:ext cx="2111022" cy="268137"/>
          </a:xfrm>
        </p:spPr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855303" y="8693833"/>
            <a:ext cx="5147733" cy="268137"/>
          </a:xfr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75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met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AC2CC72-48A0-2826-514E-D8C3E230D60A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B537CCA-71CA-FACD-231D-CE934C1C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11" name="Titel 5">
            <a:extLst>
              <a:ext uri="{FF2B5EF4-FFF2-40B4-BE49-F238E27FC236}">
                <a16:creationId xmlns:a16="http://schemas.microsoft.com/office/drawing/2014/main" id="{C4DCD9DB-16ED-1C72-600A-D0EAA5A0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2B37CC82-D7DD-1198-AE10-7523E16FD5D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4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549514044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met tekst en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CFCA48C4-BC87-6DDA-113E-08CD0E78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4FA28ED-172F-38E2-DE13-A5229ECA8B4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4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A1B0A1-32EA-CE24-74EF-E3F7C5D39C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3025775"/>
            <a:ext cx="13237436" cy="492876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1856920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met tekst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802" y="3025702"/>
            <a:ext cx="7540052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A6D1490-2BFB-CCEF-66CD-A8875E3AD620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8" name="Afbeelding 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551EBBD-1872-3BD6-8020-FB98A229C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4E533EA2-0151-6016-98DA-76DFB056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908D38C7-E11B-16C9-9E24-F873C7CA1A4B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4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39D2BD7-5BAB-BE1F-D193-FA0C1FB4C8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970" y="3025777"/>
            <a:ext cx="6504940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84230942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met tekst rechts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2C7FB1-4E67-4204-9BDD-C2D1D9A0B603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8" name="Afbeelding 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2262D066-0912-8FAA-DA15-4D34C57A3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F50611BF-0694-D875-77F2-9A649F59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6D594DA8-0E03-69EE-D3E6-8A65CC119A3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4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7B2F5E0-0F12-2644-F563-A8CBAD78E5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79958" y="3025776"/>
            <a:ext cx="6503881" cy="4952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08057037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elijking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9CE4DE6-3D9D-9C3A-00C7-38DD3FE04467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FA62EC45-B181-86D7-25EF-CCC4D3760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6384C6B5-0AAF-423B-96BD-16A637272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9600736A-4E84-7ACA-7BE2-81EBC6BF99D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4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CB041AF-2BB0-3E4B-4942-EFA16EBB19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A10BE725-F876-42D5-50A4-03DA9DE487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7793305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2785D39-B50D-C6B5-E7A4-A03450621E83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BB3626D2-5623-A83F-5579-CE36215530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63182CD9-99B4-D421-51A5-C0B48E0E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22E7C080-AD0A-70E5-6DDD-F50076B0EE2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4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2890F8-84B0-CE34-6BE6-411C83D24A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3025776"/>
            <a:ext cx="732731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7FEB1E8-448B-2E08-58B4-D6425FE769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3153" y="3025776"/>
            <a:ext cx="736287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0004065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88294"/>
            <a:ext cx="14020800" cy="25659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15437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met ondertitel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169764"/>
            <a:ext cx="14020800" cy="1845001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0FE65DA-33BA-0F21-B8FB-46832D0AA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0" y="5234572"/>
            <a:ext cx="14020800" cy="164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2347220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leen 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1CD7435-4327-F5EB-FB4D-4C3A65C1EA1D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EB4F6C05-5A9C-2065-736E-8F0B11E5B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993BC3E9-5FFF-C0F8-3B31-6146F818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65946778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met teks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E49152-B0EE-28AF-827E-FD124C86BF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70" y="3025775"/>
            <a:ext cx="13237436" cy="491389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1238032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87218" y="2395757"/>
            <a:ext cx="6784754" cy="601667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17" indent="-357152">
              <a:tabLst>
                <a:tab pos="712717" algn="l"/>
              </a:tabLst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77805" indent="-365088"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7805" indent="-365088"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512043" y="2395756"/>
            <a:ext cx="7040782" cy="601667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17" indent="-357152">
              <a:tabLst>
                <a:tab pos="712717" algn="l"/>
              </a:tabLst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77805" indent="-365088"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7805" indent="-365088"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7805" indent="-27461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0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met tekst link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802" y="3025702"/>
            <a:ext cx="7540052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B72E429-1A3D-8304-4248-FDED13FB4FBE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8" name="Afbeelding 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A8ADE01-CB18-E2D9-0E2D-853CDA4FAA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0BDCDC21-BE6F-DB6F-D9E3-5038F34B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A4A525-0303-4A2B-DACA-72E8888905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093" y="3025776"/>
            <a:ext cx="6504817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6820622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met tekst rech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D8297A8-0425-44F0-F187-B242D14CCFD8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7" name="Afbeelding 6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DB76EC52-0700-73D4-8F23-2F8B9A084A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62432780-74B3-BB4C-899D-768C7E60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2193BA9-0ECF-17F2-BA28-5178A82DB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4173" y="3025777"/>
            <a:ext cx="6559668" cy="49520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32071415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elijking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36DDD16-D90C-A74B-5C46-34F2E0BF98EF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E2F90FDD-C86A-2471-811F-AFD2A8D6E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4CAD86EA-EA4B-FA4B-7BF3-B20BB79F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2B189-4E31-0D33-BB41-829E23ADAA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4307416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B7D7B88-F2BE-855C-E113-C8AB440D86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4307418"/>
            <a:ext cx="7363304" cy="43139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32083337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09A1242-8185-6FDE-28A8-333094AAEA08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82172CFB-3244-6821-CFC6-ADC7FCE35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D17D46F7-D6C3-4427-3611-C1E84F2B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C5E69E-E7B4-A987-7271-543CEC7DA8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970" y="3025777"/>
            <a:ext cx="7327319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A1083E2-2F7B-A1CF-D6D4-280F8075FB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2728" y="3025777"/>
            <a:ext cx="7363304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243695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met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8C7E260-A0E5-948B-10CF-0DD4A70BDB83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1" name="Afbeelding 10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D7F3C17D-435A-8ED4-9CFE-B1C5A005B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12" name="Titel 5">
            <a:extLst>
              <a:ext uri="{FF2B5EF4-FFF2-40B4-BE49-F238E27FC236}">
                <a16:creationId xmlns:a16="http://schemas.microsoft.com/office/drawing/2014/main" id="{07DD6BC8-857F-E161-33A3-7B7FFF9C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F457EA33-7608-9034-72A2-D39F6966255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8230152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slide met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88691F63-D40F-72BA-7AE3-CA34D4D65D9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30A204-6069-B07A-87DD-4AAB44E245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3025776"/>
            <a:ext cx="13237436" cy="49436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5765151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met tekst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802" y="3025702"/>
            <a:ext cx="7540052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5F548AF-C129-D762-B8B8-8027155D4D2E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8" name="Afbeelding 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4822C2EB-1CD7-66BA-9654-5576B717E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7BA7F807-3FCF-0253-85BC-2E050A8E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60086447-CC60-C0E2-4C7F-5D933F6D76B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BC89EE-F558-16CB-697C-98985F54C8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970" y="3025777"/>
            <a:ext cx="6504940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06525709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met tekst rechts 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222269F-7DE0-E1F0-651B-AFD8FD07F209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8" name="Afbeelding 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BF24AA08-DFEB-B1BB-C649-2C5AB71BF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41D35DE0-A92F-BB2A-A5A6-33E4AE01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30025D66-6AB9-6F0B-BD55-CC0CEC0F00B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130CCE8-4159-A398-43CF-890702C0AF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79410" y="3025776"/>
            <a:ext cx="6504429" cy="4952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07097602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elijking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7DA4453-1371-EB15-FC4D-A88B61B56978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1F51DF78-E65D-36C3-C8A4-8C0AF6C110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CF3F3BE6-A048-1308-4451-399460E8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09532D-F77A-C3EE-A8E4-B71719DE096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831F44-F7D0-3286-2C7D-0B8F94F4C6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2CAFB4C-CDFE-D73C-9CEA-D006C587F3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61543235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D0EFBDD-79BC-B220-CFBF-1BE8E1E38F93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80CD826-894C-676F-7AB5-F58007761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A0E043D2-D5AE-9429-55FE-6743409D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D734B8D-45EB-F7C9-6477-D3454AC7BB9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B3326D-4FDF-3456-D4EB-80712FDAFD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3025775"/>
            <a:ext cx="732731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40E780E-FE21-2E20-8674-30E0F9BBF6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3025777"/>
            <a:ext cx="7363304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951074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87218" y="2605782"/>
            <a:ext cx="6912768" cy="680089"/>
          </a:xfrm>
        </p:spPr>
        <p:txBody>
          <a:bodyPr anchor="b" anchorCtr="0"/>
          <a:lstStyle>
            <a:lvl1pPr marL="0" indent="0">
              <a:buNone/>
              <a:defRPr sz="2600" b="1">
                <a:solidFill>
                  <a:schemeClr val="tx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87218" y="3510239"/>
            <a:ext cx="6912768" cy="4902188"/>
          </a:xfrm>
        </p:spPr>
        <p:txBody>
          <a:bodyPr/>
          <a:lstStyle>
            <a:lvl1pPr>
              <a:defRPr sz="2600"/>
            </a:lvl1pPr>
            <a:lvl2pPr marL="712717" indent="-357152">
              <a:tabLst>
                <a:tab pos="712717" algn="l"/>
              </a:tabLst>
              <a:defRPr sz="2200"/>
            </a:lvl2pPr>
            <a:lvl3pPr marL="1077805" indent="-365088">
              <a:defRPr sz="2200"/>
            </a:lvl3pPr>
            <a:lvl4pPr marL="1077805" indent="-365088">
              <a:defRPr sz="2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768071" y="2620501"/>
            <a:ext cx="6784754" cy="6800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2600" b="1" dirty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768071" y="3510239"/>
            <a:ext cx="6784754" cy="4902188"/>
          </a:xfrm>
        </p:spPr>
        <p:txBody>
          <a:bodyPr/>
          <a:lstStyle>
            <a:lvl1pPr>
              <a:defRPr sz="2600"/>
            </a:lvl1pPr>
            <a:lvl2pPr marL="712717" indent="-357152">
              <a:defRPr sz="2200"/>
            </a:lvl2pPr>
            <a:lvl3pPr marL="1077805" indent="-365088">
              <a:defRPr sz="2200"/>
            </a:lvl3pPr>
            <a:lvl4pPr marL="1077805" indent="-365088">
              <a:defRPr sz="2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089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donker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88294"/>
            <a:ext cx="14020800" cy="25659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8165402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ondertitel donker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169764"/>
            <a:ext cx="14020800" cy="1845001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0FE65DA-33BA-0F21-B8FB-46832D0AA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0" y="5234572"/>
            <a:ext cx="14020800" cy="164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1797981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le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07266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CAEE0E-092C-1F88-3ED4-9BE45ED8A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70" y="3025776"/>
            <a:ext cx="13237436" cy="491389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8422878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met tekst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7670" y="3025702"/>
            <a:ext cx="7525183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12472C-7DB0-7817-515C-1AE6C3F6D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911" y="3025776"/>
            <a:ext cx="6505999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81444821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met tekst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B91CE5-CC9E-CD03-0991-C6C08178E3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4118" y="3025777"/>
            <a:ext cx="6559721" cy="49520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19522240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E56C0B-4A56-C5B6-D253-B8785C2F6C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04E431E-CEE4-411A-4281-ADB5591712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29871238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2598FC-158F-504C-AD07-6936517F7D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970" y="3025777"/>
            <a:ext cx="7327319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44711B5-30C3-0850-A579-60377B0A7E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2728" y="3025777"/>
            <a:ext cx="7363304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06759305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ondertitel 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DF83B3D1-0D15-8542-DD27-C5A78861A668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139705682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ondertitel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F9F94E39-1D8A-9AC5-E21C-B2E5BFAB917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0C9490-CE31-8F5A-CB6A-B1363B613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3025776"/>
            <a:ext cx="13237436" cy="491389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8176540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157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met tekst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2802" y="3025702"/>
            <a:ext cx="7540052" cy="49520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Ondertitel 2">
            <a:extLst>
              <a:ext uri="{FF2B5EF4-FFF2-40B4-BE49-F238E27FC236}">
                <a16:creationId xmlns:a16="http://schemas.microsoft.com/office/drawing/2014/main" id="{EB8664C4-B1A5-08CC-0FE0-6AEFD8CF880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7E7E541-1275-433C-DBE9-236312E62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911" y="3025776"/>
            <a:ext cx="6505999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42212218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met tekst rechts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131F3635-5ACA-57F4-8980-A960F474B3A5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8DF859B-845A-CE94-891C-837EF10B0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3862" y="3025776"/>
            <a:ext cx="6559977" cy="4952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85391818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gelijking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6ABFD3-100E-A2FD-74A2-174181983A4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2CFAB4-2769-F82A-EDF3-B256EF6518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D0A62BD-FB1D-A6F9-E46F-C3DF2D0041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67959911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 van twee ond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CDE47-850E-F5F0-0D7C-BAF35FA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513797" cy="1137315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srgbClr val="4C3170"/>
                </a:solidFill>
                <a:effectLst/>
                <a:latin typeface="Arial" panose="020B0604020202020204" pitchFamily="34" charset="0"/>
              </a:rPr>
              <a:t>Klik om stijl te bewerken</a:t>
            </a:r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D6ABFD3-100E-A2FD-74A2-174181983A42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00527F-7A08-EA69-FD68-5ADA9051E0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9970" y="3025776"/>
            <a:ext cx="732731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91067D-E9AB-CCA8-FAD8-5F442CAD1A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3153" y="3025775"/>
            <a:ext cx="736287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47577813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bordeau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88294"/>
            <a:ext cx="14020800" cy="25659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7257432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met ondertitel bordeau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169764"/>
            <a:ext cx="14020800" cy="1845001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0FE65DA-33BA-0F21-B8FB-46832D0AA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0" y="5234572"/>
            <a:ext cx="14020800" cy="164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0637793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leen 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4F076E7-4C56-50C9-B2E1-75A9A64831F8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D3241D4E-9EAB-5121-CA4E-B75533E4A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8D60F612-D4D7-98BD-04C0-9B62917D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6356105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01A963-AD9B-65C8-430D-7809074BE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70" y="3025776"/>
            <a:ext cx="13237436" cy="48990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19280472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met tekst link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7670" y="3025702"/>
            <a:ext cx="7525183" cy="495202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6317A59-B779-2D76-5A43-132F45CD708C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5" name="Afbeelding 4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050BD375-2BC1-B2F3-EBBF-F0C0EE67C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0CE06765-CEB1-C993-E744-8E071C1E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8FD6F88-6263-E591-8466-668E34E6D9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3025777"/>
            <a:ext cx="6504940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8346331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met tekst rech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59E39BB-1C60-EB15-A9B1-21BAC2B78AA5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40A0509-B0BD-1823-2AE3-9BA89E34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B328991-2446-AA2A-3320-30B378EE05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79958" y="3025777"/>
            <a:ext cx="6503881" cy="49520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904652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87360" y="1109396"/>
            <a:ext cx="14465465" cy="73510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24679-67B7-4F11-9D54-308AFC44504A}" type="datetimeFigureOut">
              <a:rPr lang="nl-NL" smtClean="0"/>
              <a:t>4-6-2026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1148-1880-4F47-88EA-0525C271A3A0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00"/>
            <a:ext cx="4031278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06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gelijking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ED3591B6-ECED-03C8-CB4B-90D7E65B491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3" name="Afbeelding 2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197499F3-22E5-06CD-809D-DE6AED5429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4" name="Titel 5">
            <a:extLst>
              <a:ext uri="{FF2B5EF4-FFF2-40B4-BE49-F238E27FC236}">
                <a16:creationId xmlns:a16="http://schemas.microsoft.com/office/drawing/2014/main" id="{29DD9D89-47CE-773E-384B-B4084586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D74E791-FD56-8845-B204-E5F9F9D23A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4307417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57A577A-FC8B-29FA-5055-1B49620AE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4307417"/>
            <a:ext cx="7363304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2225288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oud van twe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D490CC4-A905-7A85-5AA0-AFCB19CF2945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6B0E1CAE-5964-252E-7D8C-892FC8B3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C8527D1F-0341-4D87-9F89-054DABBC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1DC4F-313C-D611-D6A6-E64025D199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970" y="3025776"/>
            <a:ext cx="7327319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30EFBE5-D549-6C8D-15E8-6E66C39800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2728" y="3025775"/>
            <a:ext cx="7363304" cy="559583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34912021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met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00FED2F-2219-BDC2-088E-52241525511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1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24293007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met tekst en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5">
            <a:extLst>
              <a:ext uri="{FF2B5EF4-FFF2-40B4-BE49-F238E27FC236}">
                <a16:creationId xmlns:a16="http://schemas.microsoft.com/office/drawing/2014/main" id="{8E00193F-3D52-680D-FEBA-D1010CFE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00FED2F-2219-BDC2-088E-52241525511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1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B0588E-5BED-92ED-0C4B-CBEA7FE88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970" y="3025775"/>
            <a:ext cx="13237436" cy="491389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93582925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met tekst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AFFB193-FCEC-5812-2680-4213438A7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7670" y="3025702"/>
            <a:ext cx="7525183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9BEFF37-ABE1-0CDE-F305-EFAC2E32F8B4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8" name="Afbeelding 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13867CFB-BBC7-7DA7-D263-760A8C185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AF9DD340-34F0-915A-52D9-97A47E2D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DEAEFC0C-08B5-EA76-6D9D-B9C97A9C6438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1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82E557C-4D65-2527-1937-AA9C9D47B7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970" y="3025776"/>
            <a:ext cx="6504940" cy="49519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95430018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met tekst rechts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3">
            <a:extLst>
              <a:ext uri="{FF2B5EF4-FFF2-40B4-BE49-F238E27FC236}">
                <a16:creationId xmlns:a16="http://schemas.microsoft.com/office/drawing/2014/main" id="{93093EDE-C706-3E77-05DF-1D9B3A9B6F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094" y="3025793"/>
            <a:ext cx="7458436" cy="495202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923B750-43A2-DAA4-6D28-94ECF220FB54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8" name="Afbeelding 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32D8D18-2C2C-49BB-0D53-7DA0EDA49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BF8D457E-7B6A-D5E6-9D7B-1AF0B917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E8AD361B-D6A4-2DC5-E7D4-C1A5891FDE7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1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E270C05-E826-84A5-27E3-3A5B2BD47A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409" y="3025777"/>
            <a:ext cx="6604484" cy="49520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95288509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gelijking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6AA9FE0A-E2E2-BEC3-FDA4-ACEF26F8C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70096" y="3025791"/>
            <a:ext cx="7326673" cy="109854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38310D7E-FBD1-F080-BDC9-1E082DBD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3153" y="3025791"/>
            <a:ext cx="7362756" cy="10985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1"/>
            </a:lvl1pPr>
            <a:lvl2pPr marL="609547" indent="0">
              <a:buNone/>
              <a:defRPr sz="2667" b="1"/>
            </a:lvl2pPr>
            <a:lvl3pPr marL="1219094" indent="0">
              <a:buNone/>
              <a:defRPr sz="2400" b="1"/>
            </a:lvl3pPr>
            <a:lvl4pPr marL="1828641" indent="0">
              <a:buNone/>
              <a:defRPr sz="2133" b="1"/>
            </a:lvl4pPr>
            <a:lvl5pPr marL="2438187" indent="0">
              <a:buNone/>
              <a:defRPr sz="2133" b="1"/>
            </a:lvl5pPr>
            <a:lvl6pPr marL="3047733" indent="0">
              <a:buNone/>
              <a:defRPr sz="2133" b="1"/>
            </a:lvl6pPr>
            <a:lvl7pPr marL="3657281" indent="0">
              <a:buNone/>
              <a:defRPr sz="2133" b="1"/>
            </a:lvl7pPr>
            <a:lvl8pPr marL="4266827" indent="0">
              <a:buNone/>
              <a:defRPr sz="2133" b="1"/>
            </a:lvl8pPr>
            <a:lvl9pPr marL="4876374" indent="0">
              <a:buNone/>
              <a:defRPr sz="213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D666385-9432-9A0E-11AF-61178CAD8D5B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7BCFD044-BD2E-CC6B-8148-7C5EE4377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A7368C9E-06D7-C7FF-2DF8-A3C2160F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1F72D75B-7B17-F1BF-5B93-5E68D6E6D84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1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CE4B4F-DDAF-4216-5805-34DAEA2055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9970" y="4307416"/>
            <a:ext cx="7327319" cy="43139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AF9493E-776B-E909-B203-572F48355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2728" y="4307418"/>
            <a:ext cx="7363304" cy="43139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35576435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oud van twee ondertit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2753F43-4F94-BB16-56C3-F87A776F111A}"/>
              </a:ext>
            </a:extLst>
          </p:cNvPr>
          <p:cNvSpPr/>
          <p:nvPr userDrawn="1"/>
        </p:nvSpPr>
        <p:spPr>
          <a:xfrm>
            <a:off x="0" y="900751"/>
            <a:ext cx="16256000" cy="11373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6" name="Afbeelding 5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EE75FB2A-E965-C239-4E6B-E1D20080B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D2DABAFB-AA93-788A-7602-87E21F57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95" y="900753"/>
            <a:ext cx="14468308" cy="1137316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86F6298B-47EF-F411-04BC-C3AE22394DC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2050124"/>
            <a:ext cx="5000890" cy="525886"/>
          </a:xfrm>
          <a:prstGeom prst="rect">
            <a:avLst/>
          </a:prstGeom>
          <a:solidFill>
            <a:schemeClr val="accent1"/>
          </a:solidFill>
        </p:spPr>
        <p:txBody>
          <a:bodyPr wrap="none" lIns="630000" tIns="72000" rIns="630000" bIns="144000" anchor="ctr" anchorCtr="0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609547" indent="0" algn="ctr">
              <a:buNone/>
              <a:defRPr sz="2667"/>
            </a:lvl2pPr>
            <a:lvl3pPr marL="1219094" indent="0" algn="ctr">
              <a:buNone/>
              <a:defRPr sz="2400"/>
            </a:lvl3pPr>
            <a:lvl4pPr marL="1828641" indent="0" algn="ctr">
              <a:buNone/>
              <a:defRPr sz="2133"/>
            </a:lvl4pPr>
            <a:lvl5pPr marL="2438187" indent="0" algn="ctr">
              <a:buNone/>
              <a:defRPr sz="2133"/>
            </a:lvl5pPr>
            <a:lvl6pPr marL="3047733" indent="0" algn="ctr">
              <a:buNone/>
              <a:defRPr sz="2133"/>
            </a:lvl6pPr>
            <a:lvl7pPr marL="3657281" indent="0" algn="ctr">
              <a:buNone/>
              <a:defRPr sz="2133"/>
            </a:lvl7pPr>
            <a:lvl8pPr marL="4266827" indent="0" algn="ctr">
              <a:buNone/>
              <a:defRPr sz="2133"/>
            </a:lvl8pPr>
            <a:lvl9pPr marL="4876374" indent="0" algn="ctr">
              <a:buNone/>
              <a:defRPr sz="2133"/>
            </a:lvl9pPr>
          </a:lstStyle>
          <a:p>
            <a:r>
              <a:rPr lang="nl-NL">
                <a:effectLst/>
                <a:latin typeface="Arial" panose="020B0604020202020204" pitchFamily="34" charset="0"/>
              </a:rPr>
              <a:t>Klik om ondertitel in te voegen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0031CE-9B6C-6D18-B069-07A624A34F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970" y="3025777"/>
            <a:ext cx="7327319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F083205D-2FEB-47FD-46D6-15F69D5DE5B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22728" y="3025777"/>
            <a:ext cx="7363304" cy="55958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47352962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88294"/>
            <a:ext cx="14020800" cy="25659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34893747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met ondertitel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981628DF-EA70-224F-E65F-D138F26B9B0B}"/>
              </a:ext>
            </a:extLst>
          </p:cNvPr>
          <p:cNvSpPr/>
          <p:nvPr userDrawn="1"/>
        </p:nvSpPr>
        <p:spPr>
          <a:xfrm>
            <a:off x="0" y="900749"/>
            <a:ext cx="16256000" cy="82432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1"/>
          </a:p>
        </p:txBody>
      </p:sp>
      <p:pic>
        <p:nvPicPr>
          <p:cNvPr id="10" name="Afbeelding 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305A68E-8925-84F8-3EE0-A6E35D034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" y="522382"/>
            <a:ext cx="3044171" cy="378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84E111-0D28-B1FD-4B53-3B2BF270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169764"/>
            <a:ext cx="14020800" cy="1845001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lang="nl-NL" sz="5333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0FE65DA-33BA-0F21-B8FB-46832D0AA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600" y="5234572"/>
            <a:ext cx="14020800" cy="1640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688963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96.xml"/><Relationship Id="rId89" Type="http://schemas.openxmlformats.org/officeDocument/2006/relationships/slideLayout" Target="../slideLayouts/slideLayout101.xml"/><Relationship Id="rId11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28.xml"/><Relationship Id="rId107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102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7.xml"/><Relationship Id="rId90" Type="http://schemas.openxmlformats.org/officeDocument/2006/relationships/slideLayout" Target="../slideLayouts/slideLayout102.xml"/><Relationship Id="rId95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113" Type="http://schemas.openxmlformats.org/officeDocument/2006/relationships/slideLayout" Target="../slideLayouts/slideLayout125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71.xml"/><Relationship Id="rId103" Type="http://schemas.openxmlformats.org/officeDocument/2006/relationships/slideLayout" Target="../slideLayouts/slideLayout115.xml"/><Relationship Id="rId108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66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91" Type="http://schemas.openxmlformats.org/officeDocument/2006/relationships/slideLayout" Target="../slideLayouts/slideLayout103.xml"/><Relationship Id="rId9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6" Type="http://schemas.openxmlformats.org/officeDocument/2006/relationships/slideLayout" Target="../slideLayouts/slideLayout118.xml"/><Relationship Id="rId114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10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104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110" Type="http://schemas.openxmlformats.org/officeDocument/2006/relationships/slideLayout" Target="../slideLayouts/slideLayout122.xml"/><Relationship Id="rId115" Type="http://schemas.openxmlformats.org/officeDocument/2006/relationships/slideLayout" Target="../slideLayouts/slideLayout127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5.xml"/><Relationship Id="rId25" Type="http://schemas.openxmlformats.org/officeDocument/2006/relationships/slideLayout" Target="../slideLayouts/slideLayout37.xml"/><Relationship Id="rId46" Type="http://schemas.openxmlformats.org/officeDocument/2006/relationships/slideLayout" Target="../slideLayouts/slideLayout58.xml"/><Relationship Id="rId67" Type="http://schemas.openxmlformats.org/officeDocument/2006/relationships/slideLayout" Target="../slideLayouts/slideLayout79.xml"/><Relationship Id="rId116" Type="http://schemas.openxmlformats.org/officeDocument/2006/relationships/theme" Target="../theme/theme2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62" Type="http://schemas.openxmlformats.org/officeDocument/2006/relationships/slideLayout" Target="../slideLayouts/slideLayout74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11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87218" y="1331640"/>
            <a:ext cx="14465607" cy="89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87218" y="2364470"/>
            <a:ext cx="14465607" cy="60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3441803" y="8693833"/>
            <a:ext cx="2111022" cy="268137"/>
          </a:xfrm>
          <a:prstGeom prst="rect">
            <a:avLst/>
          </a:prstGeo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fld id="{F9024679-67B7-4F11-9D54-308AFC44504A}" type="datetimeFigureOut">
              <a:rPr lang="nl-NL" smtClean="0"/>
              <a:pPr/>
              <a:t>4-6-2026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55943" y="8693833"/>
            <a:ext cx="10752555" cy="268137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7360" y="8693833"/>
            <a:ext cx="640583" cy="268137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9E451148-1880-4F47-88EA-0525C271A3A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69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2" r:id="rId12"/>
  </p:sldLayoutIdLst>
  <p:txStyles>
    <p:titleStyle>
      <a:lvl1pPr algn="l" defTabSz="457154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0000"/>
          </a:solidFill>
          <a:latin typeface="Arial"/>
          <a:ea typeface="ＭＳ Ｐゴシック" charset="-128"/>
          <a:cs typeface="Arial"/>
        </a:defRPr>
      </a:lvl1pPr>
      <a:lvl2pPr algn="l" defTabSz="457154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154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154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154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4" algn="l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09" algn="l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463" algn="l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617" algn="l" defTabSz="457154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58739" indent="-358739" algn="l" defTabSz="457154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tabLst/>
        <a:defRPr sz="3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15891" indent="-357152" algn="l" defTabSz="457154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SzPct val="90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076217" indent="-358739" algn="l" defTabSz="457154" rtl="0" eaLnBrk="1" fontAlgn="base" hangingPunct="1">
        <a:spcBef>
          <a:spcPct val="20000"/>
        </a:spcBef>
        <a:spcAft>
          <a:spcPct val="0"/>
        </a:spcAft>
        <a:buSzPct val="90000"/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434956" indent="-358739" algn="l" defTabSz="457154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793696" indent="-358739" algn="l" defTabSz="457154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349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D719339-3280-B610-49C1-619BDCE3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5CAAD5-35AD-7174-D314-E6E816AE7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74" y="2434167"/>
            <a:ext cx="1402065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6293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  <p:sldLayoutId id="2147483737" r:id="rId64"/>
    <p:sldLayoutId id="2147483738" r:id="rId65"/>
    <p:sldLayoutId id="2147483739" r:id="rId66"/>
    <p:sldLayoutId id="2147483740" r:id="rId67"/>
    <p:sldLayoutId id="2147483741" r:id="rId68"/>
    <p:sldLayoutId id="2147483742" r:id="rId69"/>
    <p:sldLayoutId id="2147483743" r:id="rId70"/>
    <p:sldLayoutId id="2147483744" r:id="rId71"/>
    <p:sldLayoutId id="2147483745" r:id="rId72"/>
    <p:sldLayoutId id="2147483746" r:id="rId73"/>
    <p:sldLayoutId id="2147483747" r:id="rId74"/>
    <p:sldLayoutId id="2147483748" r:id="rId75"/>
    <p:sldLayoutId id="2147483749" r:id="rId76"/>
    <p:sldLayoutId id="2147483750" r:id="rId77"/>
    <p:sldLayoutId id="2147483751" r:id="rId78"/>
    <p:sldLayoutId id="2147483752" r:id="rId79"/>
    <p:sldLayoutId id="2147483753" r:id="rId80"/>
    <p:sldLayoutId id="2147483754" r:id="rId81"/>
    <p:sldLayoutId id="2147483755" r:id="rId82"/>
    <p:sldLayoutId id="2147483756" r:id="rId83"/>
    <p:sldLayoutId id="2147483757" r:id="rId84"/>
    <p:sldLayoutId id="2147483758" r:id="rId85"/>
    <p:sldLayoutId id="2147483759" r:id="rId86"/>
    <p:sldLayoutId id="2147483760" r:id="rId87"/>
    <p:sldLayoutId id="2147483761" r:id="rId88"/>
    <p:sldLayoutId id="2147483762" r:id="rId89"/>
    <p:sldLayoutId id="2147483763" r:id="rId90"/>
    <p:sldLayoutId id="2147483764" r:id="rId91"/>
    <p:sldLayoutId id="2147483765" r:id="rId92"/>
    <p:sldLayoutId id="2147483766" r:id="rId93"/>
    <p:sldLayoutId id="2147483767" r:id="rId94"/>
    <p:sldLayoutId id="2147483768" r:id="rId95"/>
    <p:sldLayoutId id="2147483769" r:id="rId96"/>
    <p:sldLayoutId id="2147483770" r:id="rId97"/>
    <p:sldLayoutId id="2147483771" r:id="rId98"/>
    <p:sldLayoutId id="2147483772" r:id="rId99"/>
    <p:sldLayoutId id="2147483773" r:id="rId100"/>
    <p:sldLayoutId id="2147483774" r:id="rId101"/>
    <p:sldLayoutId id="2147483775" r:id="rId102"/>
    <p:sldLayoutId id="2147483776" r:id="rId103"/>
    <p:sldLayoutId id="2147483777" r:id="rId104"/>
    <p:sldLayoutId id="2147483778" r:id="rId105"/>
    <p:sldLayoutId id="2147483779" r:id="rId106"/>
    <p:sldLayoutId id="2147483780" r:id="rId107"/>
    <p:sldLayoutId id="2147483781" r:id="rId108"/>
    <p:sldLayoutId id="2147483782" r:id="rId109"/>
    <p:sldLayoutId id="2147483783" r:id="rId110"/>
    <p:sldLayoutId id="2147483784" r:id="rId111"/>
    <p:sldLayoutId id="2147483785" r:id="rId112"/>
    <p:sldLayoutId id="2147483786" r:id="rId113"/>
    <p:sldLayoutId id="2147483787" r:id="rId114"/>
    <p:sldLayoutId id="2147483788" r:id="rId115"/>
  </p:sldLayoutIdLst>
  <p:transition spd="slow">
    <p:push dir="u"/>
  </p:transition>
  <p:txStyles>
    <p:titleStyle>
      <a:lvl1pPr algn="l" defTabSz="1219094" rtl="0" eaLnBrk="1" latinLnBrk="0" hangingPunct="1">
        <a:lnSpc>
          <a:spcPct val="90000"/>
        </a:lnSpc>
        <a:spcBef>
          <a:spcPct val="0"/>
        </a:spcBef>
        <a:buNone/>
        <a:defRPr sz="61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4" indent="-304774" algn="l" defTabSz="1219094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indent="263519" algn="l" defTabSz="121909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2400" kern="1200">
          <a:solidFill>
            <a:srgbClr val="646363"/>
          </a:solidFill>
          <a:latin typeface="+mn-lt"/>
          <a:ea typeface="+mn-ea"/>
          <a:cs typeface="+mn-cs"/>
        </a:defRPr>
      </a:lvl2pPr>
      <a:lvl3pPr marL="568311" indent="292093" algn="l" defTabSz="1219094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tabLst/>
        <a:defRPr sz="2133" kern="1200">
          <a:solidFill>
            <a:srgbClr val="646363"/>
          </a:solidFill>
          <a:latin typeface="+mn-lt"/>
          <a:ea typeface="+mn-ea"/>
          <a:cs typeface="+mn-cs"/>
        </a:defRPr>
      </a:lvl3pPr>
      <a:lvl4pPr marL="1137681" indent="-277277" algn="l" defTabSz="1219094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tabLst/>
        <a:defRPr sz="1867" kern="1200">
          <a:solidFill>
            <a:srgbClr val="646363"/>
          </a:solidFill>
          <a:latin typeface="+mn-lt"/>
          <a:ea typeface="+mn-ea"/>
          <a:cs typeface="+mn-cs"/>
        </a:defRPr>
      </a:lvl4pPr>
      <a:lvl5pPr marL="1341933" indent="-204254" algn="l" defTabSz="1219094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tabLst/>
        <a:defRPr sz="1600" kern="1200">
          <a:solidFill>
            <a:srgbClr val="646363"/>
          </a:solidFill>
          <a:latin typeface="+mn-lt"/>
          <a:ea typeface="+mn-ea"/>
          <a:cs typeface="+mn-cs"/>
        </a:defRPr>
      </a:lvl5pPr>
      <a:lvl6pPr marL="3352507" indent="-304774" algn="l" defTabSz="12190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54" indent="-304774" algn="l" defTabSz="12190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00" indent="-304774" algn="l" defTabSz="12190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46" indent="-304774" algn="l" defTabSz="12190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0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7" algn="l" defTabSz="12190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4" algn="l" defTabSz="12190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41" algn="l" defTabSz="12190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87" algn="l" defTabSz="12190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33" algn="l" defTabSz="12190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81" algn="l" defTabSz="12190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27" algn="l" defTabSz="12190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74" algn="l" defTabSz="12190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b-webportal.nl/mijn/LoginPag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mulus.nl/glb-23-2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hyperlink" Target="mailto:info@agroforestrybrabant.n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hyperlink" Target="https://www.stimulus.nl/glb-23-27/nieuws/" TargetMode="External"/><Relationship Id="rId4" Type="http://schemas.openxmlformats.org/officeDocument/2006/relationships/hyperlink" Target="mailto:glb@stimulus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rvo.nl/subsidies-financiering/glb-2024" TargetMode="External"/><Relationship Id="rId4" Type="http://schemas.openxmlformats.org/officeDocument/2006/relationships/hyperlink" Target="https://www.stimulus.nl/glb-23-2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jpe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242424"/>
                </a:solidFill>
                <a:effectLst/>
                <a:latin typeface="-apple-system"/>
              </a:rPr>
              <a:t>Informatiebijeenkomst GLB-openstelling</a:t>
            </a:r>
            <a:br>
              <a:rPr lang="nl-NL" b="1" i="0" dirty="0">
                <a:solidFill>
                  <a:srgbClr val="242424"/>
                </a:solidFill>
                <a:effectLst/>
                <a:latin typeface="-apple-system"/>
              </a:rPr>
            </a:br>
            <a:r>
              <a:rPr lang="nl-NL" dirty="0">
                <a:solidFill>
                  <a:srgbClr val="242424"/>
                </a:solidFill>
                <a:latin typeface="-apple-system"/>
              </a:rPr>
              <a:t>Productieve investeringen – </a:t>
            </a:r>
            <a:r>
              <a:rPr lang="nl-NL" b="1" i="0" dirty="0" err="1">
                <a:solidFill>
                  <a:srgbClr val="242424"/>
                </a:solidFill>
                <a:effectLst/>
                <a:latin typeface="-apple-system"/>
              </a:rPr>
              <a:t>Agroforestry</a:t>
            </a:r>
            <a:r>
              <a:rPr lang="nl-NL" b="1" i="0" dirty="0">
                <a:solidFill>
                  <a:srgbClr val="242424"/>
                </a:solidFill>
                <a:effectLst/>
                <a:latin typeface="-apple-system"/>
              </a:rPr>
              <a:t> 2026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5232" y="3995936"/>
            <a:ext cx="11728400" cy="1728192"/>
          </a:xfrm>
        </p:spPr>
        <p:txBody>
          <a:bodyPr/>
          <a:lstStyle/>
          <a:p>
            <a:r>
              <a:rPr lang="nl-NL" dirty="0"/>
              <a:t>Web-bijeenkomst 2 juni 14-15 uur</a:t>
            </a:r>
          </a:p>
          <a:p>
            <a:endParaRPr lang="nl-NL" dirty="0"/>
          </a:p>
          <a:p>
            <a:r>
              <a:rPr lang="nl-NL" dirty="0"/>
              <a:t>Luuk Vissers (provincie Noord-Brabant)</a:t>
            </a:r>
          </a:p>
          <a:p>
            <a:r>
              <a:rPr lang="nl-NL" dirty="0"/>
              <a:t>Loes Vinkenborg (</a:t>
            </a:r>
            <a:r>
              <a:rPr lang="nl-NL" dirty="0" err="1"/>
              <a:t>Agroforestry</a:t>
            </a:r>
            <a:r>
              <a:rPr lang="nl-NL" dirty="0"/>
              <a:t> Netwerk Brabant) </a:t>
            </a:r>
          </a:p>
          <a:p>
            <a:endParaRPr lang="nl-NL" dirty="0"/>
          </a:p>
        </p:txBody>
      </p:sp>
      <p:pic>
        <p:nvPicPr>
          <p:cNvPr id="4" name="Picture 2" descr="Logo GLB 23-27">
            <a:extLst>
              <a:ext uri="{FF2B5EF4-FFF2-40B4-BE49-F238E27FC236}">
                <a16:creationId xmlns:a16="http://schemas.microsoft.com/office/drawing/2014/main" id="{0DD0F894-0D10-49A0-0ECA-0C9BEC66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71" y="-49723"/>
            <a:ext cx="2984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chermopname, Lettertype, Elektrisch blauw, Graphics&#10;&#10;Door AI gegenereerde inhoud is mogelijk onjuist.">
            <a:extLst>
              <a:ext uri="{FF2B5EF4-FFF2-40B4-BE49-F238E27FC236}">
                <a16:creationId xmlns:a16="http://schemas.microsoft.com/office/drawing/2014/main" id="{FDF233FE-97E1-BE04-4155-BC1BB87A4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603" y="8100392"/>
            <a:ext cx="4475584" cy="903176"/>
          </a:xfrm>
          <a:prstGeom prst="rect">
            <a:avLst/>
          </a:prstGeom>
        </p:spPr>
      </p:pic>
      <p:pic>
        <p:nvPicPr>
          <p:cNvPr id="6" name="Afbeelding 5" descr="Afbeelding met tekst, Lettertype, schermopname, Graphics&#10;&#10;Door AI gegenereerde inhoud is mogelijk onjuist.">
            <a:extLst>
              <a:ext uri="{FF2B5EF4-FFF2-40B4-BE49-F238E27FC236}">
                <a16:creationId xmlns:a16="http://schemas.microsoft.com/office/drawing/2014/main" id="{12F950C4-E16B-BC37-A939-F30A76B52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7" y="8201099"/>
            <a:ext cx="3299763" cy="619373"/>
          </a:xfrm>
          <a:prstGeom prst="rect">
            <a:avLst/>
          </a:prstGeom>
        </p:spPr>
      </p:pic>
      <p:pic>
        <p:nvPicPr>
          <p:cNvPr id="7" name="Picture 6" descr="Agroforestry Brabant">
            <a:extLst>
              <a:ext uri="{FF2B5EF4-FFF2-40B4-BE49-F238E27FC236}">
                <a16:creationId xmlns:a16="http://schemas.microsoft.com/office/drawing/2014/main" id="{6E8C7145-F700-1F2C-FA7F-918BEEE8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63" y="7245737"/>
            <a:ext cx="3251857" cy="17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9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AF3F5-E739-0008-1497-AB38908DB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87661D-D782-DD27-BA77-684A7AC5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Subsidietraject (Tenderprocedure)</a:t>
            </a:r>
            <a:endParaRPr lang="nl-NL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919215-F24E-6BDE-AC20-A770C39E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18" y="2364470"/>
            <a:ext cx="14465607" cy="6047957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Tendersystematiek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-	Doel: subsidiëren van de beste projecten; binnen deze openstelling alleen onderscheidt in punten wel/geen biologische landbouwer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- 	Behandelvolgorde op basis van rangschikking tot uitputting budget van inhoudelijk voldoende scorende aanvragen</a:t>
            </a:r>
          </a:p>
          <a:p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Indienen subsidieaanvraag via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webportal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Stimulus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eHerkenning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2+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Toets op ontvankelijkheid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Beoordeling a.d.h.v. investeringslijst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Opstellen rangschikking (incl. evt. loting)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Financieel-technische beoordeling (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subsidiabiliteit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en redelijkheid van kosten)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paar ogen controle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Afgifte beschikking (+ of -)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Uitbetaling voorschot 50% 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Geen deelbetalingsverzoeken mogelijk</a:t>
            </a:r>
          </a:p>
          <a:p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Verplicht om het project uiterlijk 30 juni 2028 af te ronden. </a:t>
            </a:r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DB263BAB-5D81-6F78-8107-88344DED0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017E6-A1C9-2BBB-9A9E-2E15F55E8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7729D0-7C39-ECCE-579A-E773259E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/>
              <a:t>Arrangement 2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42F43C-474D-8027-BAE8-1D3E9E54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17" y="2548518"/>
            <a:ext cx="14465607" cy="604795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Geldt voor subsidies € 25.000 tot € 125.000 </a:t>
            </a:r>
          </a:p>
          <a:p>
            <a:pPr marL="0" indent="0"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	(min. € 10.000 max. € 50.000)</a:t>
            </a:r>
          </a:p>
          <a:p>
            <a:pPr marL="285750" indent="-285750">
              <a:buFontTx/>
              <a:buChar char="-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Subsidieverstrekking vindt plaats in de vorm van een vast bedrag of een vast bedrag voor een nog te verrichten prestatie-eenheid</a:t>
            </a:r>
          </a:p>
          <a:p>
            <a:pPr marL="285750" indent="-285750">
              <a:buFontTx/>
              <a:buChar char="-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Bij de aanvraag tot vaststelling toont de subsidieontvanger middels een inhoudelijk verslag aan dat:</a:t>
            </a:r>
          </a:p>
          <a:p>
            <a:pPr marL="285750" indent="-19050">
              <a:buFont typeface="Arial" panose="020B0604020202020204" pitchFamily="34" charset="0"/>
              <a:buChar char="•"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 activiteiten waarvoor de subsidie is verleend, zijn verricht </a:t>
            </a:r>
          </a:p>
          <a:p>
            <a:pPr marL="285750" indent="-190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aan de aan de subsidie verbonden verplichtingen is voldaan.</a:t>
            </a:r>
          </a:p>
          <a:p>
            <a:pPr marL="285750" indent="-285750">
              <a:buFontTx/>
              <a:buChar char="-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In hoofdstuk 2 van de Subsidieregeling en/of in de verleningsbeschikking is opgenomen op welke wijze aan de subsidie verbonden verplichtingen moet worden voldaan (In ieder geval een foto van de gerealiseerde investering)</a:t>
            </a:r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1E4888DD-2F81-9AB5-C804-85E02DE6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8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4ABD5-7F51-14A7-09DD-8EDDB9C0B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8BD65FE-E2F7-FFB2-475E-309B3E1A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Subsidiabele kosten art. 1.8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9824CA-E6DB-E8BA-1E6C-28D4E1BA2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18" y="2592000"/>
            <a:ext cx="14465607" cy="6047957"/>
          </a:xfrm>
        </p:spPr>
        <p:txBody>
          <a:bodyPr/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Voor zover zij direct verbonden zijn met de uitvoering van de desbetreffende subsidiabele activiteiten, komen de volgende kosten voor subsidie in aanmerking:</a:t>
            </a:r>
          </a:p>
          <a:p>
            <a:pPr marL="0" indent="0">
              <a:buNone/>
            </a:pP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	a.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loonkosten inclusief overheadkosten;</a:t>
            </a:r>
          </a:p>
          <a:p>
            <a:pPr marL="0" indent="0">
              <a:buNone/>
            </a:pP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kosten van door een subsidieontvanger verrichte eigen arbeid inclusief 	overheadkosten;</a:t>
            </a:r>
          </a:p>
          <a:p>
            <a:pPr marL="0" indent="0">
              <a:buNone/>
            </a:pP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	e.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andere kosten waarvoor een factuur of document met gelijkwaardige bewijskracht kan 	worden overlegd.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 &amp; b worden berekend op basis van art. 1.9 a</a:t>
            </a:r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64FBC895-030F-0C4E-9AC4-48231F7C7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9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C2FDB-83A9-C851-A944-36BE552E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F752A4-9046-9ABA-09D3-46F0522D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Berekening subsidiabele kosten (toelichting op artikel 1.9a) 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CAA276-743F-C5C6-6AC9-AB42C4A2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18" y="2364470"/>
            <a:ext cx="14465607" cy="6047957"/>
          </a:xfrm>
        </p:spPr>
        <p:txBody>
          <a:bodyPr/>
          <a:lstStyle/>
          <a:p>
            <a:pPr>
              <a:tabLst>
                <a:tab pos="1809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Eigen arbeid (max. 1.372 uur/jaar): 	€ 50,-/uur </a:t>
            </a:r>
          </a:p>
          <a:p>
            <a:pPr>
              <a:tabLst>
                <a:tab pos="1809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Loonkosten (max. 1.372 uur/jaar bij 	voltijd dienstverband of evenredig deel bij deeltijd dienstverband):</a:t>
            </a:r>
          </a:p>
          <a:p>
            <a:pPr lvl="1">
              <a:tabLst>
                <a:tab pos="180975" algn="l"/>
              </a:tabLst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Uurtarief x aantal uren + 15% overhead</a:t>
            </a:r>
          </a:p>
          <a:p>
            <a:pPr lvl="1">
              <a:tabLst>
                <a:tab pos="180975" algn="l"/>
              </a:tabLst>
            </a:pPr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Uurtarief = (bruto jaarloon + 44,2% 	werkgeverslasten) / 1.720 uur op 	basis van 40-urige werkweek of naar rato toegepast aantal uren</a:t>
            </a:r>
          </a:p>
          <a:p>
            <a:pPr>
              <a:tabLst>
                <a:tab pos="180975" algn="l"/>
              </a:tabLst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	Overige kosten (op basis van factuur of document met gelijkwaardige bewijskracht)</a:t>
            </a:r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D6806294-E75C-59C8-FB9A-4B47ECE1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3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75E4-E2DB-8FED-1011-F952A2352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E6B595D-3FCA-A813-0829-599032B9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Algemene aandachtspunten en Tips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EBF805C-F27A-0777-99F1-672C7F6BC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000" y="2195986"/>
            <a:ext cx="14508000" cy="6408000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Lees Subsidieregeling goed door en gebruik de </a:t>
            </a:r>
            <a:r>
              <a:rPr lang="nl-NL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factsheet</a:t>
            </a:r>
            <a:r>
              <a:rPr 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formats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die beschikbaar zijn op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www.stimulus.nl/glb-23-27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Tenderprocedure: geen aanvulling mogelijk na sluiting van de openstelling! Alle verplichte bijlagen moeten toegevoegd zijn om de aanvraag in behandeling te kunnen nemen. Raadpleeg de checklist verplichte bijlagen.</a:t>
            </a:r>
          </a:p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Geen verplichtingen aangaan of starten met activiteiten voor het indienen van de aanvraag (weigeringsgrond)</a:t>
            </a:r>
            <a:endParaRPr lang="nl-N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Formats voor </a:t>
            </a:r>
            <a:r>
              <a:rPr lang="nl-NL" sz="2400" u="sng" dirty="0">
                <a:latin typeface="Arial" panose="020B0604020202020204" pitchFamily="34" charset="0"/>
                <a:cs typeface="Arial" panose="020B0604020202020204" pitchFamily="34" charset="0"/>
              </a:rPr>
              <a:t>verplichte bijlagen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staan op website. Maak hier gebruik van!</a:t>
            </a:r>
          </a:p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Zorg voor voldoende onderbouwing van de begroting (stuur meerdere offertes of andere onderbouwing mee). De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subsidiabiliteit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en redelijkheid van de kosten moeten beoordeeld kunnen worden.</a:t>
            </a:r>
          </a:p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Voer uw project uit conform aanvraag en beschikking</a:t>
            </a:r>
          </a:p>
          <a:p>
            <a:pPr>
              <a:spcBef>
                <a:spcPts val="300"/>
              </a:spcBef>
              <a:tabLst>
                <a:tab pos="180975" algn="l"/>
              </a:tabLs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Regeling sluit op 31 augustus. </a:t>
            </a:r>
            <a:r>
              <a:rPr lang="nl-NL" sz="2400" dirty="0"/>
              <a:t>Binnen 22 weken na afloop van de aanvraagperiode ontvangt u een beslissing op uw aanvraag voor subsidie, in de vorm van een beschikking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/>
          </a:p>
        </p:txBody>
      </p:sp>
      <p:pic>
        <p:nvPicPr>
          <p:cNvPr id="2" name="Picture 2" descr="Logo GLB 23-27">
            <a:extLst>
              <a:ext uri="{FF2B5EF4-FFF2-40B4-BE49-F238E27FC236}">
                <a16:creationId xmlns:a16="http://schemas.microsoft.com/office/drawing/2014/main" id="{1D162A59-FBE2-753E-C9CA-311E9234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5" y="-49723"/>
            <a:ext cx="2220315" cy="25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1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CC032-9DD2-A253-286E-CB5E951C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&amp; Contact?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414A9-39E8-6F22-A28F-620CAA7336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9970" y="7099299"/>
            <a:ext cx="7327319" cy="152230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Vragen over de inhoud?</a:t>
            </a:r>
            <a:br>
              <a:rPr lang="nl-NL" dirty="0"/>
            </a:br>
            <a:br>
              <a:rPr lang="nl-NL" dirty="0"/>
            </a:br>
            <a:r>
              <a:rPr lang="nl-NL" b="0" i="0" u="none" strike="noStrike" dirty="0">
                <a:effectLst/>
                <a:latin typeface="Poppins" panose="020B05020402040202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info@agroforestrybrabant.nl</a:t>
            </a:r>
            <a:endParaRPr lang="nl-NL" dirty="0"/>
          </a:p>
        </p:txBody>
      </p:sp>
      <p:pic>
        <p:nvPicPr>
          <p:cNvPr id="5" name="Picture 6" descr="Agroforestry Brabant">
            <a:extLst>
              <a:ext uri="{FF2B5EF4-FFF2-40B4-BE49-F238E27FC236}">
                <a16:creationId xmlns:a16="http://schemas.microsoft.com/office/drawing/2014/main" id="{535CFCCB-FD48-707E-31B4-078B7470B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37" y="5215744"/>
            <a:ext cx="3251857" cy="17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A8DDBD-FE97-49BC-66B6-9A6ACF1C78FA}"/>
              </a:ext>
            </a:extLst>
          </p:cNvPr>
          <p:cNvSpPr txBox="1">
            <a:spLocks/>
          </p:cNvSpPr>
          <p:nvPr/>
        </p:nvSpPr>
        <p:spPr>
          <a:xfrm>
            <a:off x="7904249" y="7099299"/>
            <a:ext cx="7327319" cy="152230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586" indent="-228586" algn="l" defTabSz="91434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197644" algn="l" defTabSz="91434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2pPr>
            <a:lvl3pPr marL="426244" indent="219075" algn="l" defTabSz="91434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3pPr>
            <a:lvl4pPr marL="853282" indent="-207963" algn="l" defTabSz="91434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4pPr>
            <a:lvl5pPr marL="1006475" indent="-153194" algn="l" defTabSz="91434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rgbClr val="646363"/>
                </a:solidFill>
                <a:latin typeface="+mn-lt"/>
                <a:ea typeface="+mn-ea"/>
                <a:cs typeface="+mn-cs"/>
              </a:defRPr>
            </a:lvl5pPr>
            <a:lvl6pPr marL="2514443" indent="-228586" algn="l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5" indent="-228586" algn="l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6" indent="-228586" algn="l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7" indent="-228586" algn="l" defTabSz="91434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000" dirty="0" err="1">
                <a:latin typeface="Arial" panose="020B0604020202020204" pitchFamily="34" charset="0"/>
                <a:cs typeface="Arial" panose="020B0604020202020204" pitchFamily="34" charset="0"/>
              </a:rPr>
              <a:t>Subsidietechnische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 vragen?</a:t>
            </a:r>
            <a:b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glb@stimulus.nl</a:t>
            </a:r>
            <a:r>
              <a:rPr lang="nl-NL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bel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3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040 237 5904</a:t>
            </a:r>
          </a:p>
          <a:p>
            <a:pPr marL="0" indent="0">
              <a:buNone/>
            </a:pPr>
            <a:r>
              <a:rPr lang="nl-N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schrijf je in voor </a:t>
            </a:r>
            <a:r>
              <a:rPr lang="nl-NL" sz="3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nieuwsbrief Stimulus</a:t>
            </a:r>
            <a:endParaRPr lang="nl-NL" sz="3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Stimulus Programmamanagement">
            <a:extLst>
              <a:ext uri="{FF2B5EF4-FFF2-40B4-BE49-F238E27FC236}">
                <a16:creationId xmlns:a16="http://schemas.microsoft.com/office/drawing/2014/main" id="{4B24D39F-152F-90C5-D94F-78257914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03" y="6033506"/>
            <a:ext cx="4749800" cy="89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2E74B4-45A5-2449-BDD8-F1F21867C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42543" r="-6875" b="15555"/>
          <a:stretch/>
        </p:blipFill>
        <p:spPr bwMode="auto">
          <a:xfrm>
            <a:off x="3262001" y="2250394"/>
            <a:ext cx="9731997" cy="27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go GLB 23-27">
            <a:extLst>
              <a:ext uri="{FF2B5EF4-FFF2-40B4-BE49-F238E27FC236}">
                <a16:creationId xmlns:a16="http://schemas.microsoft.com/office/drawing/2014/main" id="{A82A658C-85C2-097E-E624-573E81326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/>
          <a:stretch/>
        </p:blipFill>
        <p:spPr bwMode="auto">
          <a:xfrm>
            <a:off x="14325600" y="0"/>
            <a:ext cx="1927371" cy="22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273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1EEC2-03D2-8127-4CFB-70791C73E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D07D-6874-F26D-41F5-13068F0D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21" y="2051720"/>
            <a:ext cx="14465607" cy="893494"/>
          </a:xfrm>
        </p:spPr>
        <p:txBody>
          <a:bodyPr/>
          <a:lstStyle/>
          <a:p>
            <a:r>
              <a:rPr lang="nl-NL" b="1" i="0" dirty="0">
                <a:effectLst/>
                <a:latin typeface="-apple-system"/>
              </a:rPr>
              <a:t>Spelregels</a:t>
            </a:r>
            <a:endParaRPr lang="nl-NL" dirty="0"/>
          </a:p>
        </p:txBody>
      </p:sp>
      <p:pic>
        <p:nvPicPr>
          <p:cNvPr id="4" name="Picture 2" descr="Logo GLB 23-27">
            <a:extLst>
              <a:ext uri="{FF2B5EF4-FFF2-40B4-BE49-F238E27FC236}">
                <a16:creationId xmlns:a16="http://schemas.microsoft.com/office/drawing/2014/main" id="{4F3086DF-B799-A145-53B0-300BB5A5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71" y="-49723"/>
            <a:ext cx="2984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, Lettertype, schermopname, Graphics&#10;&#10;Door AI gegenereerde inhoud is mogelijk onjuist.">
            <a:extLst>
              <a:ext uri="{FF2B5EF4-FFF2-40B4-BE49-F238E27FC236}">
                <a16:creationId xmlns:a16="http://schemas.microsoft.com/office/drawing/2014/main" id="{E9F34055-9909-B5B9-2587-2FA39B227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7" y="8201099"/>
            <a:ext cx="3299763" cy="61937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409A388-ADFD-171A-79A1-453C64E33648}"/>
              </a:ext>
            </a:extLst>
          </p:cNvPr>
          <p:cNvSpPr txBox="1"/>
          <p:nvPr/>
        </p:nvSpPr>
        <p:spPr>
          <a:xfrm>
            <a:off x="999208" y="3445348"/>
            <a:ext cx="8091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Op </a:t>
            </a:r>
            <a:r>
              <a:rPr lang="nl-NL" dirty="0" err="1"/>
              <a:t>mute</a:t>
            </a:r>
            <a:r>
              <a:rPr lang="nl-NL" dirty="0"/>
              <a:t> zetten als je niet spreekt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Handje gebruiken als je iets wilt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Zo nodig gebruik maken van chatfunctie</a:t>
            </a:r>
          </a:p>
          <a:p>
            <a:endParaRPr lang="nl-NL" dirty="0"/>
          </a:p>
          <a:p>
            <a:r>
              <a:rPr lang="nl-NL" dirty="0"/>
              <a:t>Er wordt niet opgenomen</a:t>
            </a:r>
          </a:p>
        </p:txBody>
      </p:sp>
    </p:spTree>
    <p:extLst>
      <p:ext uri="{BB962C8B-B14F-4D97-AF65-F5344CB8AC3E}">
        <p14:creationId xmlns:p14="http://schemas.microsoft.com/office/powerpoint/2010/main" val="1796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AC59B-6701-EB5D-DFF1-9E3D69B1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32" y="2051720"/>
            <a:ext cx="14465300" cy="893762"/>
          </a:xfrm>
        </p:spPr>
        <p:txBody>
          <a:bodyPr/>
          <a:lstStyle/>
          <a:p>
            <a:r>
              <a:rPr lang="nl-NL" dirty="0"/>
              <a:t>Onderdelen</a:t>
            </a:r>
          </a:p>
        </p:txBody>
      </p:sp>
      <p:pic>
        <p:nvPicPr>
          <p:cNvPr id="3" name="Picture 2" descr="Logo GLB 23-27">
            <a:extLst>
              <a:ext uri="{FF2B5EF4-FFF2-40B4-BE49-F238E27FC236}">
                <a16:creationId xmlns:a16="http://schemas.microsoft.com/office/drawing/2014/main" id="{BAE5CF3B-D495-3E61-578C-F23C58B30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71" y="-49723"/>
            <a:ext cx="2984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80FCFF1-2902-5839-D0F8-BB7C7E5DCB5C}"/>
              </a:ext>
            </a:extLst>
          </p:cNvPr>
          <p:cNvSpPr txBox="1"/>
          <p:nvPr/>
        </p:nvSpPr>
        <p:spPr>
          <a:xfrm>
            <a:off x="1087438" y="3442777"/>
            <a:ext cx="9540000" cy="263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r>
              <a:rPr lang="nl-NL" sz="3200" dirty="0"/>
              <a:t>Achtergrond en doel van het GLB en de openstelling</a:t>
            </a:r>
          </a:p>
          <a:p>
            <a:pPr marL="457200" indent="-457200" algn="l">
              <a:buAutoNum type="arabicPeriod"/>
            </a:pPr>
            <a:r>
              <a:rPr lang="nl-NL" sz="3200" dirty="0"/>
              <a:t>Wijze van aanvragen en de behandeling ervan </a:t>
            </a:r>
          </a:p>
          <a:p>
            <a:pPr marL="457200" indent="-457200" algn="l">
              <a:buAutoNum type="arabicPeriod"/>
            </a:pPr>
            <a:r>
              <a:rPr lang="nl-NL" sz="3200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2917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045A-811C-71DE-361D-A4C18324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569CA-C72F-E6B3-36E5-A34CF8C1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32" y="2051720"/>
            <a:ext cx="14465300" cy="893762"/>
          </a:xfrm>
        </p:spPr>
        <p:txBody>
          <a:bodyPr/>
          <a:lstStyle/>
          <a:p>
            <a:r>
              <a:rPr lang="nl-NL" dirty="0"/>
              <a:t>Achtergrond</a:t>
            </a:r>
          </a:p>
        </p:txBody>
      </p:sp>
      <p:pic>
        <p:nvPicPr>
          <p:cNvPr id="3" name="Picture 2" descr="Logo GLB 23-27">
            <a:extLst>
              <a:ext uri="{FF2B5EF4-FFF2-40B4-BE49-F238E27FC236}">
                <a16:creationId xmlns:a16="http://schemas.microsoft.com/office/drawing/2014/main" id="{4D747F6C-821A-A945-7847-06CA00205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71" y="-49723"/>
            <a:ext cx="2984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9D2F9EE-88FC-956D-0DD2-07A86955F822}"/>
              </a:ext>
            </a:extLst>
          </p:cNvPr>
          <p:cNvSpPr txBox="1"/>
          <p:nvPr/>
        </p:nvSpPr>
        <p:spPr>
          <a:xfrm>
            <a:off x="1201360" y="3059832"/>
            <a:ext cx="1141200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GLB = Gemeenschappelijk Europees Landbouwbeleid</a:t>
            </a:r>
          </a:p>
          <a:p>
            <a:pPr>
              <a:spcAft>
                <a:spcPts val="600"/>
              </a:spcAft>
            </a:pPr>
            <a:r>
              <a:rPr lang="nl-NL" dirty="0"/>
              <a:t>NSP = Nationaal Strategisch Plan 2024 - 2027: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Beschrijving en onderbouwing inzet subsidieregelingen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u="sng" dirty="0"/>
              <a:t>Provinciale regelingen</a:t>
            </a:r>
            <a:r>
              <a:rPr lang="nl-NL" dirty="0"/>
              <a:t>: </a:t>
            </a:r>
            <a:r>
              <a:rPr lang="nl-NL" dirty="0">
                <a:solidFill>
                  <a:srgbClr val="FF0000"/>
                </a:solidFill>
              </a:rPr>
              <a:t>projectsteun voor investeringen </a:t>
            </a:r>
            <a:r>
              <a:rPr lang="nl-NL" dirty="0"/>
              <a:t>(meerdere typen), Kennis, Innovatie, programmatische steun voor LEADER en Integrale Gebiedsontwikkeling (zie </a:t>
            </a:r>
            <a:r>
              <a:rPr lang="nl-NL" dirty="0">
                <a:hlinkClick r:id="rId4"/>
              </a:rPr>
              <a:t>Stimulus.nl</a:t>
            </a:r>
            <a:r>
              <a:rPr lang="nl-NL" dirty="0"/>
              <a:t>)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Uitvoering door het Rijk en de provincies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u="sng" dirty="0"/>
              <a:t>Rijksregelingen</a:t>
            </a:r>
            <a:r>
              <a:rPr lang="nl-NL" dirty="0"/>
              <a:t>: o.a. hectarepremies en projectsteun voor Kennisoverdracht en innovatie (zie </a:t>
            </a:r>
            <a:r>
              <a:rPr lang="nl-NL" dirty="0">
                <a:hlinkClick r:id="rId5"/>
              </a:rPr>
              <a:t>RVO.nl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55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7F5B3-1F1C-6616-C551-C757049C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331640"/>
            <a:ext cx="14465607" cy="893494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Waarom provinciaal meer inzet op </a:t>
            </a:r>
            <a:r>
              <a:rPr lang="nl-NL" dirty="0" err="1"/>
              <a:t>agroforestry</a:t>
            </a:r>
            <a:r>
              <a:rPr lang="nl-NL" dirty="0"/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D9129F-8D10-CA83-7224-BA8BC7CCD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94" y="2520378"/>
            <a:ext cx="6912768" cy="4902188"/>
          </a:xfrm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Provincie heeft veel uitdagingen in het landelijk gebied</a:t>
            </a:r>
          </a:p>
          <a:p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Agroforestry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draagt bij aan biodiversiteit, koolstofopslag, dierenwelzijn, water &amp; bodem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Vooral kansrijk en passend bij ‘Natura2000-overgangsgebieden’</a:t>
            </a:r>
          </a:p>
          <a:p>
            <a:r>
              <a:rPr lang="nl-NL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Uitvoering Actieplan Brabantse Bomen 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Afbeelding 3" descr="Afbeelding met cirkel, logo, ontwerp&#10;&#10;Automatisch gegenereerde beschrijving">
            <a:extLst>
              <a:ext uri="{FF2B5EF4-FFF2-40B4-BE49-F238E27FC236}">
                <a16:creationId xmlns:a16="http://schemas.microsoft.com/office/drawing/2014/main" id="{9CDC35F1-7108-0B90-7389-4B129BD3C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604" y="2225134"/>
            <a:ext cx="6383688" cy="6000667"/>
          </a:xfrm>
          <a:prstGeom prst="rect">
            <a:avLst/>
          </a:prstGeom>
          <a:noFill/>
        </p:spPr>
      </p:pic>
      <p:pic>
        <p:nvPicPr>
          <p:cNvPr id="3" name="Picture 2" descr="Logo GLB 23-27">
            <a:extLst>
              <a:ext uri="{FF2B5EF4-FFF2-40B4-BE49-F238E27FC236}">
                <a16:creationId xmlns:a16="http://schemas.microsoft.com/office/drawing/2014/main" id="{5DACD098-8E72-2A4B-4665-8D7240013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647" y="-49723"/>
            <a:ext cx="2292323" cy="26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3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2F49-CB01-9758-24CA-DAFA9D8D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Productieve investeringen in landbouwbedrijven </a:t>
            </a:r>
          </a:p>
        </p:txBody>
      </p:sp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ACEAD078-66AE-B2B5-B926-ACB8789A3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00442"/>
              </p:ext>
            </p:extLst>
          </p:nvPr>
        </p:nvGraphicFramePr>
        <p:xfrm>
          <a:off x="423144" y="2203329"/>
          <a:ext cx="8352928" cy="4410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132976197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1698457190"/>
                    </a:ext>
                  </a:extLst>
                </a:gridCol>
              </a:tblGrid>
              <a:tr h="334609">
                <a:tc gridSpan="2"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u="sng" dirty="0">
                          <a:solidFill>
                            <a:srgbClr val="FFFFFF"/>
                          </a:solidFill>
                          <a:latin typeface="+mn-lt"/>
                        </a:rPr>
                        <a:t>Agroforestry</a:t>
                      </a:r>
                    </a:p>
                  </a:txBody>
                  <a:tcPr marL="60956" marR="60956" marT="30479" marB="30479"/>
                </a:tc>
                <a:tc hMerge="1">
                  <a:txBody>
                    <a:bodyPr/>
                    <a:lstStyle/>
                    <a:p>
                      <a:endParaRPr lang="nl-NL" sz="2000" dirty="0"/>
                    </a:p>
                  </a:txBody>
                  <a:tcPr marL="60956" marR="60956" marT="30479" marB="30479"/>
                </a:tc>
                <a:extLst>
                  <a:ext uri="{0D108BD9-81ED-4DB2-BD59-A6C34878D82A}">
                    <a16:rowId xmlns:a16="http://schemas.microsoft.com/office/drawing/2014/main" val="3855640116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r>
                        <a:rPr lang="nl-NL" sz="2000" dirty="0"/>
                        <a:t>Bestemming Natuur?</a:t>
                      </a:r>
                    </a:p>
                  </a:txBody>
                  <a:tcPr marL="60956" marR="60956" marT="30479" marB="30479"/>
                </a:tc>
                <a:tc>
                  <a:txBody>
                    <a:bodyPr/>
                    <a:lstStyle/>
                    <a:p>
                      <a:r>
                        <a:rPr lang="nl-NL" sz="2000"/>
                        <a:t>Nee</a:t>
                      </a:r>
                    </a:p>
                  </a:txBody>
                  <a:tcPr marL="60956" marR="60956" marT="30479" marB="30479"/>
                </a:tc>
                <a:extLst>
                  <a:ext uri="{0D108BD9-81ED-4DB2-BD59-A6C34878D82A}">
                    <a16:rowId xmlns:a16="http://schemas.microsoft.com/office/drawing/2014/main" val="625181559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r>
                        <a:rPr lang="nl-NL" sz="2000" dirty="0"/>
                        <a:t>Afwaardering grond?</a:t>
                      </a:r>
                    </a:p>
                  </a:txBody>
                  <a:tcPr marL="60956" marR="60956" marT="30479" marB="30479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Nee</a:t>
                      </a:r>
                    </a:p>
                  </a:txBody>
                  <a:tcPr marL="60956" marR="60956" marT="30479" marB="30479"/>
                </a:tc>
                <a:extLst>
                  <a:ext uri="{0D108BD9-81ED-4DB2-BD59-A6C34878D82A}">
                    <a16:rowId xmlns:a16="http://schemas.microsoft.com/office/drawing/2014/main" val="2028253705"/>
                  </a:ext>
                </a:extLst>
              </a:tr>
              <a:tr h="1135463">
                <a:tc>
                  <a:txBody>
                    <a:bodyPr/>
                    <a:lstStyle/>
                    <a:p>
                      <a:r>
                        <a:rPr lang="nl-NL" sz="2000"/>
                        <a:t>Subsidiepercentage</a:t>
                      </a:r>
                    </a:p>
                  </a:txBody>
                  <a:tcPr marL="60956" marR="60956" marT="30479" marB="30479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70% (</a:t>
                      </a:r>
                      <a:r>
                        <a:rPr lang="nl-NL" sz="2000" dirty="0" err="1"/>
                        <a:t>agroforestry</a:t>
                      </a:r>
                      <a:r>
                        <a:rPr lang="nl-NL" sz="2000" dirty="0"/>
                        <a:t>)</a:t>
                      </a:r>
                    </a:p>
                    <a:p>
                      <a:r>
                        <a:rPr lang="nl-NL" sz="2000" dirty="0"/>
                        <a:t>40% (</a:t>
                      </a:r>
                      <a:r>
                        <a:rPr lang="nl-NL" sz="2000" dirty="0" err="1"/>
                        <a:t>waterbesp</a:t>
                      </a:r>
                      <a:r>
                        <a:rPr lang="nl-NL" sz="2000" dirty="0"/>
                        <a:t>. precisieberegening en irrigatie)</a:t>
                      </a:r>
                    </a:p>
                  </a:txBody>
                  <a:tcPr marL="60956" marR="60956" marT="30479" marB="30479"/>
                </a:tc>
                <a:extLst>
                  <a:ext uri="{0D108BD9-81ED-4DB2-BD59-A6C34878D82A}">
                    <a16:rowId xmlns:a16="http://schemas.microsoft.com/office/drawing/2014/main" val="2702269077"/>
                  </a:ext>
                </a:extLst>
              </a:tr>
              <a:tr h="599844">
                <a:tc>
                  <a:txBody>
                    <a:bodyPr/>
                    <a:lstStyle/>
                    <a:p>
                      <a:r>
                        <a:rPr lang="nl-NL" sz="2000" dirty="0"/>
                        <a:t>Subsidiebedrag</a:t>
                      </a:r>
                    </a:p>
                  </a:txBody>
                  <a:tcPr marL="60956" marR="60956" marT="30479" marB="30479"/>
                </a:tc>
                <a:tc>
                  <a:txBody>
                    <a:bodyPr/>
                    <a:lstStyle/>
                    <a:p>
                      <a:r>
                        <a:rPr lang="nl-NL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 €</a:t>
                      </a:r>
                      <a:r>
                        <a:rPr lang="nl-NL" sz="2000" dirty="0"/>
                        <a:t>10.000,-  max. </a:t>
                      </a:r>
                      <a:r>
                        <a:rPr lang="nl-NL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000" dirty="0"/>
                        <a:t>50.000,-</a:t>
                      </a:r>
                    </a:p>
                  </a:txBody>
                  <a:tcPr marL="60956" marR="60956" marT="30479" marB="30479"/>
                </a:tc>
                <a:extLst>
                  <a:ext uri="{0D108BD9-81ED-4DB2-BD59-A6C34878D82A}">
                    <a16:rowId xmlns:a16="http://schemas.microsoft.com/office/drawing/2014/main" val="3682319974"/>
                  </a:ext>
                </a:extLst>
              </a:tr>
              <a:tr h="324417">
                <a:tc>
                  <a:txBody>
                    <a:bodyPr/>
                    <a:lstStyle/>
                    <a:p>
                      <a:r>
                        <a:rPr lang="nl-NL" sz="2000" dirty="0"/>
                        <a:t>Subsidieplafond</a:t>
                      </a:r>
                    </a:p>
                  </a:txBody>
                  <a:tcPr marL="60956" marR="60956" marT="30479" marB="30479"/>
                </a:tc>
                <a:tc>
                  <a:txBody>
                    <a:bodyPr/>
                    <a:lstStyle/>
                    <a:p>
                      <a:r>
                        <a:rPr lang="nl-NL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€ 1.007.000,-</a:t>
                      </a:r>
                      <a:endParaRPr lang="nl-NL" sz="2000" dirty="0"/>
                    </a:p>
                  </a:txBody>
                  <a:tcPr marL="60956" marR="60956" marT="30479" marB="30479"/>
                </a:tc>
                <a:extLst>
                  <a:ext uri="{0D108BD9-81ED-4DB2-BD59-A6C34878D82A}">
                    <a16:rowId xmlns:a16="http://schemas.microsoft.com/office/drawing/2014/main" val="3674844759"/>
                  </a:ext>
                </a:extLst>
              </a:tr>
              <a:tr h="501573">
                <a:tc>
                  <a:txBody>
                    <a:bodyPr/>
                    <a:lstStyle/>
                    <a:p>
                      <a:r>
                        <a:rPr lang="nl-NL" sz="2000" dirty="0"/>
                        <a:t>Aanvragers</a:t>
                      </a:r>
                    </a:p>
                  </a:txBody>
                  <a:tcPr marL="60956" marR="60956" marT="30479" marB="30479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Landbouwers of samenwerkingsverband van landbouwers</a:t>
                      </a:r>
                    </a:p>
                  </a:txBody>
                  <a:tcPr marL="60956" marR="60956" marT="30479" marB="30479"/>
                </a:tc>
                <a:extLst>
                  <a:ext uri="{0D108BD9-81ED-4DB2-BD59-A6C34878D82A}">
                    <a16:rowId xmlns:a16="http://schemas.microsoft.com/office/drawing/2014/main" val="797689389"/>
                  </a:ext>
                </a:extLst>
              </a:tr>
              <a:tr h="501573">
                <a:tc>
                  <a:txBody>
                    <a:bodyPr/>
                    <a:lstStyle/>
                    <a:p>
                      <a:r>
                        <a:rPr lang="nl-NL" sz="2000" dirty="0"/>
                        <a:t>Openstellingsdatum</a:t>
                      </a:r>
                    </a:p>
                  </a:txBody>
                  <a:tcPr marL="60956" marR="60956" marT="30479" marB="30479"/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28 mei t/m </a:t>
                      </a:r>
                      <a:r>
                        <a:rPr lang="nl-NL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aug ‘26</a:t>
                      </a:r>
                      <a:endParaRPr lang="nl-NL" sz="2000" dirty="0"/>
                    </a:p>
                  </a:txBody>
                  <a:tcPr marL="60956" marR="60956" marT="30479" marB="30479"/>
                </a:tc>
                <a:extLst>
                  <a:ext uri="{0D108BD9-81ED-4DB2-BD59-A6C34878D82A}">
                    <a16:rowId xmlns:a16="http://schemas.microsoft.com/office/drawing/2014/main" val="217578546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7D8EED0-1615-D8B5-39E6-51E6F23F9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197" y="2533130"/>
            <a:ext cx="7069607" cy="39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C816A59-AE94-40CC-89F7-02B076666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056" t="25344" r="-65" b="41109"/>
          <a:stretch/>
        </p:blipFill>
        <p:spPr>
          <a:xfrm>
            <a:off x="13353351" y="7470803"/>
            <a:ext cx="792213" cy="71367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6B38C8E-18E7-B9FE-28A3-8910C59E2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88" t="26689" r="31983" b="40462"/>
          <a:stretch/>
        </p:blipFill>
        <p:spPr>
          <a:xfrm>
            <a:off x="14996426" y="7485661"/>
            <a:ext cx="689981" cy="69881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365CC3D-27D9-E89F-22F5-085476970F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7" t="22906" r="72123" b="38023"/>
          <a:stretch/>
        </p:blipFill>
        <p:spPr>
          <a:xfrm>
            <a:off x="11625811" y="7412035"/>
            <a:ext cx="1630308" cy="831213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C00B464B-D293-B65D-A6EA-50C5CCE70A4F}"/>
              </a:ext>
            </a:extLst>
          </p:cNvPr>
          <p:cNvGrpSpPr/>
          <p:nvPr/>
        </p:nvGrpSpPr>
        <p:grpSpPr>
          <a:xfrm>
            <a:off x="14221859" y="7522859"/>
            <a:ext cx="613869" cy="609560"/>
            <a:chOff x="16681789" y="9537258"/>
            <a:chExt cx="920864" cy="914400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15FFD9A4-3DA3-A45A-2A2D-32CE7ED8FE7B}"/>
                </a:ext>
              </a:extLst>
            </p:cNvPr>
            <p:cNvSpPr/>
            <p:nvPr/>
          </p:nvSpPr>
          <p:spPr>
            <a:xfrm>
              <a:off x="16688253" y="9585501"/>
              <a:ext cx="914400" cy="85380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94"/>
              <a:endParaRPr lang="nl-NL" sz="12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25" name="Graphic 24" descr="Bij met effen opvulling">
              <a:extLst>
                <a:ext uri="{FF2B5EF4-FFF2-40B4-BE49-F238E27FC236}">
                  <a16:creationId xmlns:a16="http://schemas.microsoft.com/office/drawing/2014/main" id="{9EBBB49D-B855-5921-D851-39991441F7F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681789" y="9537258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CEAC773E-516F-38CF-DA5F-A1FF8AE9DA8A}"/>
              </a:ext>
            </a:extLst>
          </p:cNvPr>
          <p:cNvGrpSpPr/>
          <p:nvPr/>
        </p:nvGrpSpPr>
        <p:grpSpPr>
          <a:xfrm>
            <a:off x="10895600" y="7550485"/>
            <a:ext cx="609560" cy="569168"/>
            <a:chOff x="22571814" y="9704019"/>
            <a:chExt cx="914400" cy="853808"/>
          </a:xfrm>
        </p:grpSpPr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9FFA3F90-43C7-A750-A666-06A6C1EF3B88}"/>
                </a:ext>
              </a:extLst>
            </p:cNvPr>
            <p:cNvSpPr/>
            <p:nvPr/>
          </p:nvSpPr>
          <p:spPr>
            <a:xfrm>
              <a:off x="22571814" y="9704019"/>
              <a:ext cx="914400" cy="853808"/>
            </a:xfrm>
            <a:prstGeom prst="ellipse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94"/>
              <a:endParaRPr lang="nl-NL" sz="12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28" name="Graphic 27" descr="Gewassen met effen opvulling">
              <a:extLst>
                <a:ext uri="{FF2B5EF4-FFF2-40B4-BE49-F238E27FC236}">
                  <a16:creationId xmlns:a16="http://schemas.microsoft.com/office/drawing/2014/main" id="{3AF5C51C-0A34-6A0D-31BF-E0F3F9E8FF8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662703" y="9725137"/>
              <a:ext cx="732622" cy="732622"/>
            </a:xfrm>
            <a:prstGeom prst="rect">
              <a:avLst/>
            </a:prstGeom>
          </p:spPr>
        </p:pic>
      </p:grpSp>
      <p:pic>
        <p:nvPicPr>
          <p:cNvPr id="3" name="Picture 2" descr="Logo GLB 23-27">
            <a:extLst>
              <a:ext uri="{FF2B5EF4-FFF2-40B4-BE49-F238E27FC236}">
                <a16:creationId xmlns:a16="http://schemas.microsoft.com/office/drawing/2014/main" id="{0EDDA822-5F3F-4AB9-0599-B140EEC10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471" y="-49723"/>
            <a:ext cx="29845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7AA3019-AA23-B1AD-EE74-6992E8A110F8}"/>
              </a:ext>
            </a:extLst>
          </p:cNvPr>
          <p:cNvSpPr/>
          <p:nvPr/>
        </p:nvSpPr>
        <p:spPr>
          <a:xfrm>
            <a:off x="3081065" y="7031844"/>
            <a:ext cx="3703608" cy="161026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nl-NL" sz="2400" dirty="0">
                <a:solidFill>
                  <a:srgbClr val="FFFFFF"/>
                </a:solidFill>
                <a:latin typeface="Arial" panose="020B0604020202020204"/>
              </a:rPr>
              <a:t>Inhoudelijk advies door Agroforestry Netwerk Brabant</a:t>
            </a:r>
          </a:p>
        </p:txBody>
      </p:sp>
      <p:pic>
        <p:nvPicPr>
          <p:cNvPr id="1030" name="Picture 6" descr="Agroforestry Brabant">
            <a:extLst>
              <a:ext uri="{FF2B5EF4-FFF2-40B4-BE49-F238E27FC236}">
                <a16:creationId xmlns:a16="http://schemas.microsoft.com/office/drawing/2014/main" id="{7298E1F7-4209-E1FF-4AB1-1F2B0264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37" y="7031844"/>
            <a:ext cx="3251857" cy="17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 QR-code">
            <a:extLst>
              <a:ext uri="{FF2B5EF4-FFF2-40B4-BE49-F238E27FC236}">
                <a16:creationId xmlns:a16="http://schemas.microsoft.com/office/drawing/2014/main" id="{98281A9B-F91D-230A-B3F2-E0DD1D19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6" y="6660817"/>
            <a:ext cx="2372927" cy="23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000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051AD-4ACD-2788-066C-3A19C414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1236481"/>
            <a:ext cx="14081564" cy="942526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Wat is subsidiabel en wat niet?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81483F-6FCC-D3B6-B290-F0CB5CA8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18" y="2179007"/>
            <a:ext cx="14081564" cy="7056784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Omschrijving</a:t>
            </a:r>
            <a:endParaRPr lang="nl-NL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Teelt van houtige gewassen (bomen en struiken) gecombineerd met veeteelt, groenteteelt of akkerbouw op hetzelfde perceel landbouwgrond. De houtige gewassen zijn bedoeld voor de productie van fruit, noten of bessen.</a:t>
            </a:r>
          </a:p>
          <a:p>
            <a:pPr marL="0" indent="0">
              <a:buNone/>
            </a:pPr>
            <a:r>
              <a:rPr lang="nl-NL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Subsidiabel</a:t>
            </a:r>
            <a:endParaRPr lang="nl-NL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Aanschaf en aanleg/aanplant van: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Aangepaste machines voor gewasmanagement van houtige gewassen die gecombineerd worden met akkerbouw, groenteteelt of grasland (voor veehouderij), waaronder oogstmachines, snoeimachines en materiaal voor boombescherming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Plantgoed van houtige, meerjarige gewassen (bomen en struiken) ten behoeve van fruit- of nootproductie van het bedrijf </a:t>
            </a:r>
            <a:r>
              <a:rPr lang="nl-NL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die bewust gemengd worden met akkerbouw, groenteteelt of grasland (voor veehouderij) op hetzelfde landbouwperceel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Plantgoed van houtige, meerjarige gewassen (bomen en struiken) ten behoeve van een </a:t>
            </a:r>
            <a:r>
              <a:rPr lang="nl-NL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perceel voedselbos op landbouwgrond (gewascode 1940)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waarbij bomen en struiken voor </a:t>
            </a:r>
            <a:r>
              <a:rPr lang="nl-NL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eetbare producten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zorgen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Bomen, struiken en windsingels op </a:t>
            </a:r>
            <a:r>
              <a:rPr lang="nl-NL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bouwland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Voederhaag en voederbomen.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Kosten voor grondbewerking, aanplant/inzaaien ondergroei van boomstroken en boombescherming. </a:t>
            </a:r>
          </a:p>
          <a:p>
            <a:pPr marL="98461" indent="0">
              <a:buNone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nl-NL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Niet subsidiabel</a:t>
            </a:r>
            <a:endParaRPr lang="nl-NL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Aanplant van houtige, meerjarige gewassen, bomen en struiken, ten behoeve van kweekgoed (o.a. kerstbomen).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Bomen met als enkel doel hakhout.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Snelgroeiende bomen voor energieproductie (biomassa).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Niet meer dan 40% van de oppervlakte van het landbouwperceel mag bomen of struiken van éénzelfde teelt bevatten.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6" name="Picture 2" descr="Logo GLB 23-27">
            <a:extLst>
              <a:ext uri="{FF2B5EF4-FFF2-40B4-BE49-F238E27FC236}">
                <a16:creationId xmlns:a16="http://schemas.microsoft.com/office/drawing/2014/main" id="{6A3D10BD-3443-EA24-43AD-84FB8BC3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21" y="-49723"/>
            <a:ext cx="2103449" cy="24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00068-2555-397F-4B6F-78F4936B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6BE0-0368-791F-F72C-25124C82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18" y="893170"/>
            <a:ext cx="14081564" cy="942526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Wat is subsidiabel en wat niet?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95DBCB-3388-E0BF-B9BD-2A4D1DD8E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81" y="1586062"/>
            <a:ext cx="14081564" cy="7056784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Omschrijving</a:t>
            </a:r>
            <a:endParaRPr lang="nl-NL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Waterbesparende precisieberegening en irrigatie</a:t>
            </a:r>
          </a:p>
          <a:p>
            <a:pPr marL="0" indent="0">
              <a:buNone/>
            </a:pPr>
            <a:r>
              <a:rPr lang="nl-NL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Subsidiabel</a:t>
            </a:r>
            <a:endParaRPr lang="nl-NL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Aanschaf en aanleg van: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Dripirrigatie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/druppelslangen, inclusief besturing voor beregening/irrigatie en </a:t>
            </a:r>
            <a:r>
              <a:rPr lang="nl-NL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fertigatiesystemen</a:t>
            </a:r>
            <a:endParaRPr lang="nl-NL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Aanschaf vlaksproeiers (alleen in combinatie met beregeningsbomen)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Aanschaf beregeningsboom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RWS (Root Watering System)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Sub-</a:t>
            </a:r>
            <a:r>
              <a:rPr lang="nl-NL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druppelirrigatie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Flippers en vernevelaars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Laagvolume sproeier ten behoeve van nachtvorstbestrijding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Elektrische aansturing van deze beregeningsbevloeiingsapparatuur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Debietmeter voor pomp + telemetrie ten behoeve van het gebruik van bovenstaande investeringen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Software voor alle soorten sensor-gestuurde irrigatie, in combinatie met bovenstaande investeringen</a:t>
            </a:r>
          </a:p>
          <a:p>
            <a:pPr marL="0" indent="0">
              <a:buNone/>
            </a:pPr>
            <a:r>
              <a:rPr lang="nl-NL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Niet subsidiabel</a:t>
            </a:r>
            <a:endParaRPr lang="nl-NL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Reguliere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beregeningshaspels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inclusief</a:t>
            </a:r>
            <a:r>
              <a:rPr lang="en-US" sz="1800" dirty="0">
                <a:latin typeface="+mj-lt"/>
              </a:rPr>
              <a:t> slang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Pompen</a:t>
            </a:r>
            <a:endParaRPr lang="en-US" sz="1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Aggregaat</a:t>
            </a:r>
            <a:endParaRPr lang="en-US" sz="1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Sproeibomen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voor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gewasbescherming</a:t>
            </a:r>
            <a:endParaRPr lang="en-US" sz="1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+mj-lt"/>
              </a:rPr>
              <a:t>Reservoir voor opslag van beregeningswater/bevloeiingswater</a:t>
            </a:r>
            <a:endParaRPr lang="en-US" sz="1800" dirty="0">
              <a:latin typeface="+mj-lt"/>
            </a:endParaRPr>
          </a:p>
        </p:txBody>
      </p:sp>
      <p:pic>
        <p:nvPicPr>
          <p:cNvPr id="6" name="Picture 2" descr="Logo GLB 23-27">
            <a:extLst>
              <a:ext uri="{FF2B5EF4-FFF2-40B4-BE49-F238E27FC236}">
                <a16:creationId xmlns:a16="http://schemas.microsoft.com/office/drawing/2014/main" id="{39304D8A-10C6-2DA2-31AB-111BFF36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521" y="-49723"/>
            <a:ext cx="2103449" cy="24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D50FE33-3C1F-3F7F-5437-7B9658E72BDA}"/>
              </a:ext>
            </a:extLst>
          </p:cNvPr>
          <p:cNvSpPr txBox="1"/>
          <p:nvPr/>
        </p:nvSpPr>
        <p:spPr>
          <a:xfrm>
            <a:off x="67956" y="8316416"/>
            <a:ext cx="12889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Een aanvraag wordt geweigerd indien deze enkel de investeringscategorie waterbesparende precisieberegening en irrigatie bevat</a:t>
            </a:r>
          </a:p>
        </p:txBody>
      </p:sp>
    </p:spTree>
    <p:extLst>
      <p:ext uri="{BB962C8B-B14F-4D97-AF65-F5344CB8AC3E}">
        <p14:creationId xmlns:p14="http://schemas.microsoft.com/office/powerpoint/2010/main" val="121892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GLB 23-27">
            <a:extLst>
              <a:ext uri="{FF2B5EF4-FFF2-40B4-BE49-F238E27FC236}">
                <a16:creationId xmlns:a16="http://schemas.microsoft.com/office/drawing/2014/main" id="{170B5801-749C-4CB9-2FF5-04896282B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/>
          <a:stretch/>
        </p:blipFill>
        <p:spPr bwMode="auto">
          <a:xfrm>
            <a:off x="14475115" y="1"/>
            <a:ext cx="1780884" cy="20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78FE3C-DA69-71BD-A1A7-AA96B189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praktisch uitvoeren met agroforestry? 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FFF7803C-7315-8865-E7E2-AD504E9C82B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19126025"/>
              </p:ext>
            </p:extLst>
          </p:nvPr>
        </p:nvGraphicFramePr>
        <p:xfrm>
          <a:off x="475304" y="2107321"/>
          <a:ext cx="15213536" cy="70034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77809">
                  <a:extLst>
                    <a:ext uri="{9D8B030D-6E8A-4147-A177-3AD203B41FA5}">
                      <a16:colId xmlns:a16="http://schemas.microsoft.com/office/drawing/2014/main" val="3220871769"/>
                    </a:ext>
                  </a:extLst>
                </a:gridCol>
                <a:gridCol w="8135727">
                  <a:extLst>
                    <a:ext uri="{9D8B030D-6E8A-4147-A177-3AD203B41FA5}">
                      <a16:colId xmlns:a16="http://schemas.microsoft.com/office/drawing/2014/main" val="349896241"/>
                    </a:ext>
                  </a:extLst>
                </a:gridCol>
              </a:tblGrid>
              <a:tr h="738884">
                <a:tc>
                  <a:txBody>
                    <a:bodyPr/>
                    <a:lstStyle/>
                    <a:p>
                      <a:r>
                        <a:rPr lang="nl-NL" sz="3200" dirty="0"/>
                        <a:t>Melkveebedrijf: voederbomen &amp; notenweides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3200"/>
                        <a:t>Akkerbouwbedrijf: zelfpluk tuin &amp; rijenteelt </a:t>
                      </a:r>
                      <a:r>
                        <a:rPr lang="nl-NL" sz="3200" err="1"/>
                        <a:t>exper</a:t>
                      </a:r>
                      <a:r>
                        <a:rPr lang="nl-NL" sz="3200"/>
                        <a:t>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24751980"/>
                  </a:ext>
                </a:extLst>
              </a:tr>
              <a:tr h="1067277">
                <a:tc>
                  <a:txBody>
                    <a:bodyPr/>
                    <a:lstStyle/>
                    <a:p>
                      <a:r>
                        <a:rPr lang="nl-NL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 dirty="0"/>
                        <a:t>5.000 – experimenteerstroken voederbomen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/>
                        <a:t>10.000 – zelfpluk fruittuin 1 hectare (bessen, pruimen, appels, peren met diverse rassen, en kruiden)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12921261"/>
                  </a:ext>
                </a:extLst>
              </a:tr>
              <a:tr h="1067277">
                <a:tc>
                  <a:txBody>
                    <a:bodyPr/>
                    <a:lstStyle/>
                    <a:p>
                      <a:r>
                        <a:rPr lang="nl-NL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 dirty="0"/>
                        <a:t>3.000 – snoeischaar frontlader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 dirty="0"/>
                        <a:t>25.000 – agroforestry rijensysteem (noten, fruit, bessen) die mechanisch kunnen worden geoogst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8453128"/>
                  </a:ext>
                </a:extLst>
              </a:tr>
              <a:tr h="1067277">
                <a:tc>
                  <a:txBody>
                    <a:bodyPr/>
                    <a:lstStyle/>
                    <a:p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/>
                        <a:t>10.000 – hazelaars en walnoten via boomweides paar hectare, afzet via coöperatie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/>
                        <a:t>11.500 Irrigatiesysteem voor 3 hectare</a:t>
                      </a:r>
                    </a:p>
                    <a:p>
                      <a:r>
                        <a:rPr lang="nl-NL" sz="2400"/>
                        <a:t>(40% subsidie)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75431615"/>
                  </a:ext>
                </a:extLst>
              </a:tr>
              <a:tr h="738884">
                <a:tc>
                  <a:txBody>
                    <a:bodyPr/>
                    <a:lstStyle/>
                    <a:p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/>
                        <a:t>5.000 arbeid (</a:t>
                      </a:r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/>
                        <a:t>50 * 100u)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/>
                        <a:t>3.500 – klein gereedschap aanleg &amp; jong beheer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4707199"/>
                  </a:ext>
                </a:extLst>
              </a:tr>
              <a:tr h="483777"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/>
                        <a:t>15.000 arbeid (</a:t>
                      </a:r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/>
                        <a:t>50</a:t>
                      </a:r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/>
                        <a:t>* 300u)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26279841"/>
                  </a:ext>
                </a:extLst>
              </a:tr>
              <a:tr h="738884">
                <a:tc>
                  <a:txBody>
                    <a:bodyPr/>
                    <a:lstStyle/>
                    <a:p>
                      <a:r>
                        <a:rPr lang="nl-NL" sz="2400" b="1"/>
                        <a:t>Totaal </a:t>
                      </a:r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 b="1"/>
                        <a:t>23.000 </a:t>
                      </a:r>
                      <a:r>
                        <a:rPr lang="nl-NL" sz="2400"/>
                        <a:t>investeringen &amp; arbeid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b="1"/>
                        <a:t>Totaal </a:t>
                      </a:r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 b="1"/>
                        <a:t>65.000 </a:t>
                      </a:r>
                      <a:r>
                        <a:rPr lang="nl-NL" sz="2400"/>
                        <a:t>investeringen &amp; arbeid</a:t>
                      </a:r>
                      <a:endParaRPr lang="nl-NL" sz="2400" b="1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97494320"/>
                  </a:ext>
                </a:extLst>
              </a:tr>
              <a:tr h="738884">
                <a:tc>
                  <a:txBody>
                    <a:bodyPr/>
                    <a:lstStyle/>
                    <a:p>
                      <a:r>
                        <a:rPr lang="nl-NL" sz="2400" b="1"/>
                        <a:t>Subsidie: </a:t>
                      </a:r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 b="1"/>
                        <a:t>16.100 (eigen inleg </a:t>
                      </a:r>
                      <a:r>
                        <a:rPr lang="nl-NL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nl-NL" sz="2400" b="1"/>
                        <a:t>.900)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Subsidie: </a:t>
                      </a:r>
                      <a:r>
                        <a:rPr lang="nl-NL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 b="1" dirty="0"/>
                        <a:t>42.050 (eigen inleg </a:t>
                      </a:r>
                      <a:r>
                        <a:rPr lang="nl-NL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nl-NL" sz="2400" b="1" dirty="0"/>
                        <a:t>22.950)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84618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7654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 witte achtergrond + extra titelblad">
  <a:themeElements>
    <a:clrScheme name="PNB huisstijl 2014 oranje">
      <a:dk1>
        <a:sysClr val="windowText" lastClr="000000"/>
      </a:dk1>
      <a:lt1>
        <a:sysClr val="window" lastClr="FFFFFF"/>
      </a:lt1>
      <a:dk2>
        <a:srgbClr val="009AD8"/>
      </a:dk2>
      <a:lt2>
        <a:srgbClr val="EEECE1"/>
      </a:lt2>
      <a:accent1>
        <a:srgbClr val="009AD8"/>
      </a:accent1>
      <a:accent2>
        <a:srgbClr val="5C2483"/>
      </a:accent2>
      <a:accent3>
        <a:srgbClr val="941D42"/>
      </a:accent3>
      <a:accent4>
        <a:srgbClr val="EC6707"/>
      </a:accent4>
      <a:accent5>
        <a:srgbClr val="FFE500"/>
      </a:accent5>
      <a:accent6>
        <a:srgbClr val="006E79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NB_Breedbeeld_Kleuren.potx" id="{512F9F02-6A02-43B7-BE06-0AA665E1B328}" vid="{892CC33D-004A-40D6-979B-A563E068DEBB}"/>
    </a:ext>
  </a:extLst>
</a:theme>
</file>

<file path=ppt/theme/theme2.xml><?xml version="1.0" encoding="utf-8"?>
<a:theme xmlns:a="http://schemas.openxmlformats.org/drawingml/2006/main" name="1_Kantoorthema">
  <a:themeElements>
    <a:clrScheme name="PNB 2">
      <a:dk1>
        <a:srgbClr val="000000"/>
      </a:dk1>
      <a:lt1>
        <a:srgbClr val="FFFFFF"/>
      </a:lt1>
      <a:dk2>
        <a:srgbClr val="224171"/>
      </a:dk2>
      <a:lt2>
        <a:srgbClr val="E7E6E6"/>
      </a:lt2>
      <a:accent1>
        <a:srgbClr val="9D2346"/>
      </a:accent1>
      <a:accent2>
        <a:srgbClr val="603F90"/>
      </a:accent2>
      <a:accent3>
        <a:srgbClr val="006E79"/>
      </a:accent3>
      <a:accent4>
        <a:srgbClr val="1D7149"/>
      </a:accent4>
      <a:accent5>
        <a:srgbClr val="1D78AF"/>
      </a:accent5>
      <a:accent6>
        <a:srgbClr val="DD0000"/>
      </a:accent6>
      <a:hlink>
        <a:srgbClr val="DD0000"/>
      </a:hlink>
      <a:folHlink>
        <a:srgbClr val="9C22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VIN0299_Presentatie-huisstijl-template" id="{4841C25A-FF8F-7342-B48A-99525CCD79A8}" vid="{CED18BF9-61C6-474F-A8E8-A006134A26C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28ECB6B766543BD24AC4CF6519F45" ma:contentTypeVersion="2" ma:contentTypeDescription="Een nieuw document maken." ma:contentTypeScope="" ma:versionID="81168a27781dbbadab968477b32dadc8">
  <xsd:schema xmlns:xsd="http://www.w3.org/2001/XMLSchema" xmlns:xs="http://www.w3.org/2001/XMLSchema" xmlns:p="http://schemas.microsoft.com/office/2006/metadata/properties" xmlns:ns2="25720d07-9429-4904-ac9c-a11dbfbac2d8" targetNamespace="http://schemas.microsoft.com/office/2006/metadata/properties" ma:root="true" ma:fieldsID="593a7b7cfccddd2878e0cdc34a213951" ns2:_="">
    <xsd:import namespace="25720d07-9429-4904-ac9c-a11dbfbac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20d07-9429-4904-ac9c-a11dbfbac2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E3AB6F-EBDF-45CC-81DE-DAF9B806F0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720d07-9429-4904-ac9c-a11dbfbac2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DDB687-7863-4EA5-95F4-556271EFB8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87C31A-B7FA-47CD-9B9E-43C6EED2252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met kleuren</Template>
  <TotalTime>9207</TotalTime>
  <Words>1349</Words>
  <Application>Microsoft Office PowerPoint</Application>
  <PresentationFormat>Aangepast</PresentationFormat>
  <Paragraphs>162</Paragraphs>
  <Slides>15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Calibri</vt:lpstr>
      <vt:lpstr>Poppins</vt:lpstr>
      <vt:lpstr>Symbol</vt:lpstr>
      <vt:lpstr>1 witte achtergrond + extra titelblad</vt:lpstr>
      <vt:lpstr>1_Kantoorthema</vt:lpstr>
      <vt:lpstr>Informatiebijeenkomst GLB-openstelling Productieve investeringen – Agroforestry 2026</vt:lpstr>
      <vt:lpstr>Spelregels</vt:lpstr>
      <vt:lpstr>Onderdelen</vt:lpstr>
      <vt:lpstr>Achtergrond</vt:lpstr>
      <vt:lpstr>Waarom provinciaal meer inzet op agroforestry?</vt:lpstr>
      <vt:lpstr>Productieve investeringen in landbouwbedrijven </vt:lpstr>
      <vt:lpstr>Wat is subsidiabel en wat niet? </vt:lpstr>
      <vt:lpstr>Wat is subsidiabel en wat niet? </vt:lpstr>
      <vt:lpstr>Wat praktisch uitvoeren met agroforestry? </vt:lpstr>
      <vt:lpstr>Subsidietraject (Tenderprocedure)</vt:lpstr>
      <vt:lpstr>Arrangement 2</vt:lpstr>
      <vt:lpstr>Subsidiabele kosten art. 1.8</vt:lpstr>
      <vt:lpstr>Berekening subsidiabele kosten (toelichting op artikel 1.9a) </vt:lpstr>
      <vt:lpstr>Algemene aandachtspunten en Tips</vt:lpstr>
      <vt:lpstr>Vragen &amp; Contact?</vt:lpstr>
    </vt:vector>
  </TitlesOfParts>
  <Company>Provincie Noord-Brabant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GLB-NSP 23-27: Perspectiefnota - Landbouw, Natuur en Water</dc:title>
  <dc:creator>Tim den Hartog</dc:creator>
  <cp:lastModifiedBy>Luuk Vissers</cp:lastModifiedBy>
  <cp:revision>23</cp:revision>
  <dcterms:created xsi:type="dcterms:W3CDTF">2023-10-19T13:43:04Z</dcterms:created>
  <dcterms:modified xsi:type="dcterms:W3CDTF">2026-06-04T06:59:35Z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0x010100DF428ECB6B766543BD24AC4CF6519F45</vt:lpwstr>
  </property>
  <property fmtid="{D5CDD505-2E9C-101B-9397-08002B2CF9AE}" pid="3" name="MSIP_Label_b8665262-5df6-455e-bf48-5928a5d868f6_Enabled">
    <vt:lpwstr>true</vt:lpwstr>
  </property>
  <property fmtid="{D5CDD505-2E9C-101B-9397-08002B2CF9AE}" pid="4" name="MSIP_Label_b8665262-5df6-455e-bf48-5928a5d868f6_SetDate">
    <vt:lpwstr>2023-10-19T14:04:03Z</vt:lpwstr>
  </property>
  <property fmtid="{D5CDD505-2E9C-101B-9397-08002B2CF9AE}" pid="5" name="MSIP_Label_b8665262-5df6-455e-bf48-5928a5d868f6_Method">
    <vt:lpwstr>Standard</vt:lpwstr>
  </property>
  <property fmtid="{D5CDD505-2E9C-101B-9397-08002B2CF9AE}" pid="6" name="MSIP_Label_b8665262-5df6-455e-bf48-5928a5d868f6_Name">
    <vt:lpwstr>Vertrouwelijk</vt:lpwstr>
  </property>
  <property fmtid="{D5CDD505-2E9C-101B-9397-08002B2CF9AE}" pid="7" name="MSIP_Label_b8665262-5df6-455e-bf48-5928a5d868f6_SiteId">
    <vt:lpwstr>d2aff5f9-8c21-47f2-88f3-08ac4fda56f5</vt:lpwstr>
  </property>
  <property fmtid="{D5CDD505-2E9C-101B-9397-08002B2CF9AE}" pid="8" name="MSIP_Label_b8665262-5df6-455e-bf48-5928a5d868f6_ActionId">
    <vt:lpwstr>82211e63-1663-48ba-86e1-b2c514399932</vt:lpwstr>
  </property>
  <property fmtid="{D5CDD505-2E9C-101B-9397-08002B2CF9AE}" pid="9" name="MSIP_Label_b8665262-5df6-455e-bf48-5928a5d868f6_ContentBits">
    <vt:lpwstr>0</vt:lpwstr>
  </property>
</Properties>
</file>